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0"/>
  </p:notesMasterIdLst>
  <p:sldIdLst>
    <p:sldId id="323" r:id="rId3"/>
    <p:sldId id="515" r:id="rId4"/>
    <p:sldId id="353" r:id="rId5"/>
    <p:sldId id="516" r:id="rId6"/>
    <p:sldId id="517" r:id="rId7"/>
    <p:sldId id="518" r:id="rId8"/>
    <p:sldId id="526" r:id="rId9"/>
    <p:sldId id="527" r:id="rId10"/>
    <p:sldId id="528" r:id="rId11"/>
    <p:sldId id="519" r:id="rId12"/>
    <p:sldId id="520" r:id="rId13"/>
    <p:sldId id="525" r:id="rId14"/>
    <p:sldId id="521" r:id="rId15"/>
    <p:sldId id="522" r:id="rId16"/>
    <p:sldId id="523" r:id="rId17"/>
    <p:sldId id="524" r:id="rId18"/>
    <p:sldId id="47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BA85B"/>
    <a:srgbClr val="00B050"/>
    <a:srgbClr val="547CCB"/>
    <a:srgbClr val="588937"/>
    <a:srgbClr val="45B451"/>
    <a:srgbClr val="0070C0"/>
    <a:srgbClr val="3333FF"/>
    <a:srgbClr val="0058B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414" autoAdjust="0"/>
  </p:normalViewPr>
  <p:slideViewPr>
    <p:cSldViewPr>
      <p:cViewPr varScale="1">
        <p:scale>
          <a:sx n="108" d="100"/>
          <a:sy n="108" d="100"/>
        </p:scale>
        <p:origin x="528" y="11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A711F-8E77-4399-9B30-F1F18C699BC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zh-CN" altLang="en-US"/>
        </a:p>
      </dgm:t>
    </dgm:pt>
    <dgm:pt modelId="{AEED0954-2682-4118-8763-992EE9931504}">
      <dgm:prSet phldrT="[文本]" custT="1"/>
      <dgm:spPr/>
      <dgm:t>
        <a:bodyPr/>
        <a:lstStyle/>
        <a:p>
          <a:r>
            <a:rPr 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一、招生对象</a:t>
          </a:r>
          <a:r>
            <a:rPr lang="zh-CN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及</a:t>
          </a:r>
          <a:r>
            <a:rPr 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学习方式</a:t>
          </a:r>
          <a:endParaRPr lang="zh-CN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D85B5E-11E1-4CA4-B5E6-1234F5F1F596}" type="parTrans" cxnId="{0DEF34C0-A462-46FA-B5C5-A4F9C0D5EEBA}">
      <dgm:prSet/>
      <dgm:spPr/>
      <dgm:t>
        <a:bodyPr/>
        <a:lstStyle/>
        <a:p>
          <a:endParaRPr lang="zh-CN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7ACFB0-B203-40EC-88C0-D3B9F06A75BE}" type="sibTrans" cxnId="{0DEF34C0-A462-46FA-B5C5-A4F9C0D5EEBA}">
      <dgm:prSet/>
      <dgm:spPr/>
      <dgm:t>
        <a:bodyPr/>
        <a:lstStyle/>
        <a:p>
          <a:endParaRPr lang="zh-CN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D9F647-5937-4797-8962-CB88C1A41737}">
      <dgm:prSet phldrT="[文本]" custT="1"/>
      <dgm:spPr/>
      <dgm:t>
        <a:bodyPr/>
        <a:lstStyle/>
        <a:p>
          <a:r>
            <a:rPr 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二、课程设置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2F79A9-9285-4462-AEA2-A3471BF1237C}" type="parTrans" cxnId="{43659FC4-A78E-4A8B-A340-34168A270B7B}">
      <dgm:prSet/>
      <dgm:spPr/>
      <dgm:t>
        <a:bodyPr/>
        <a:lstStyle/>
        <a:p>
          <a:endParaRPr lang="zh-CN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C83289-4183-467D-9565-20B07FC2F392}" type="sibTrans" cxnId="{43659FC4-A78E-4A8B-A340-34168A270B7B}">
      <dgm:prSet/>
      <dgm:spPr/>
      <dgm:t>
        <a:bodyPr/>
        <a:lstStyle/>
        <a:p>
          <a:endParaRPr lang="zh-CN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37BCAF-50D4-4878-A1B4-C05F82337939}">
      <dgm:prSet phldrT="[文本]" custT="1"/>
      <dgm:spPr/>
      <dgm:t>
        <a:bodyPr/>
        <a:lstStyle/>
        <a:p>
          <a:r>
            <a:rPr 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三、拟招生专业与考试计划</a:t>
          </a:r>
          <a:endParaRPr lang="zh-CN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223B8B8-C20B-4401-B20D-F967302C837F}" type="parTrans" cxnId="{30CA0DCE-B766-46F0-A642-241F6A1D0444}">
      <dgm:prSet/>
      <dgm:spPr/>
      <dgm:t>
        <a:bodyPr/>
        <a:lstStyle/>
        <a:p>
          <a:endParaRPr lang="zh-CN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87B1BD-3292-43E8-A369-2043D8D160B6}" type="sibTrans" cxnId="{30CA0DCE-B766-46F0-A642-241F6A1D0444}">
      <dgm:prSet/>
      <dgm:spPr/>
      <dgm:t>
        <a:bodyPr/>
        <a:lstStyle/>
        <a:p>
          <a:endParaRPr lang="zh-CN" alt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F9A07E-6CE8-4D02-AC79-5BD7AC84463D}">
      <dgm:prSet phldrT="[文本]" custT="1"/>
      <dgm:spPr/>
      <dgm:t>
        <a:bodyPr/>
        <a:lstStyle/>
        <a:p>
          <a:r>
            <a:rPr lang="zh-CN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四、</a:t>
          </a:r>
          <a:r>
            <a:rPr 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免考免修规定</a:t>
          </a:r>
          <a:r>
            <a:rPr lang="zh-CN" alt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及</a:t>
          </a:r>
          <a:r>
            <a:rPr lang="zh-CN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学习奖励</a:t>
          </a:r>
          <a:endParaRPr lang="zh-CN" alt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B1AF38-436C-4E9C-9E08-F2880938355F}" type="parTrans" cxnId="{700C1E9B-1FC9-4E08-99EC-AC4C7351D12F}">
      <dgm:prSet/>
      <dgm:spPr/>
      <dgm:t>
        <a:bodyPr/>
        <a:lstStyle/>
        <a:p>
          <a:endParaRPr lang="zh-CN" altLang="en-US" sz="2000"/>
        </a:p>
      </dgm:t>
    </dgm:pt>
    <dgm:pt modelId="{C7617514-B9DA-4D20-84C8-F63C0EC2DFB9}" type="sibTrans" cxnId="{700C1E9B-1FC9-4E08-99EC-AC4C7351D12F}">
      <dgm:prSet/>
      <dgm:spPr/>
      <dgm:t>
        <a:bodyPr/>
        <a:lstStyle/>
        <a:p>
          <a:endParaRPr lang="zh-CN" altLang="en-US" sz="2000"/>
        </a:p>
      </dgm:t>
    </dgm:pt>
    <dgm:pt modelId="{A1CC997B-CF97-4925-A8BD-D3A97987453C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五</a:t>
          </a:r>
          <a:r>
            <a:rPr 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、毕业与学位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4091F76-661D-436F-978B-53D667B15E94}" type="sibTrans" cxnId="{73CB6B4C-81B6-4365-92D9-F4614E615387}">
      <dgm:prSet/>
      <dgm:spPr/>
      <dgm:t>
        <a:bodyPr/>
        <a:lstStyle/>
        <a:p>
          <a:endParaRPr lang="zh-CN" altLang="en-US" sz="2000"/>
        </a:p>
      </dgm:t>
    </dgm:pt>
    <dgm:pt modelId="{6F780147-FBE2-4513-BCDA-4815AB8B631A}" type="parTrans" cxnId="{73CB6B4C-81B6-4365-92D9-F4614E615387}">
      <dgm:prSet/>
      <dgm:spPr/>
      <dgm:t>
        <a:bodyPr/>
        <a:lstStyle/>
        <a:p>
          <a:endParaRPr lang="zh-CN" altLang="en-US" sz="2000"/>
        </a:p>
      </dgm:t>
    </dgm:pt>
    <dgm:pt modelId="{296CEBDC-0B09-4478-A4F9-C14CE89928F7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六、学习</a:t>
          </a:r>
          <a:r>
            <a:rPr 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档案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FD5BAD-8155-4A0A-B3D9-16A392F3FCB4}" type="sibTrans" cxnId="{270FC917-086F-4085-ABF3-5D3C2064206A}">
      <dgm:prSet/>
      <dgm:spPr/>
      <dgm:t>
        <a:bodyPr/>
        <a:lstStyle/>
        <a:p>
          <a:endParaRPr lang="zh-CN" altLang="en-US" sz="2000"/>
        </a:p>
      </dgm:t>
    </dgm:pt>
    <dgm:pt modelId="{7448AC97-24F1-4E87-B329-DC25F905A8F3}" type="parTrans" cxnId="{270FC917-086F-4085-ABF3-5D3C2064206A}">
      <dgm:prSet/>
      <dgm:spPr/>
      <dgm:t>
        <a:bodyPr/>
        <a:lstStyle/>
        <a:p>
          <a:endParaRPr lang="zh-CN" altLang="en-US" sz="2000"/>
        </a:p>
      </dgm:t>
    </dgm:pt>
    <dgm:pt modelId="{5DB79B61-CD26-43B2-8741-EC3C8E7145BC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七、</a:t>
          </a:r>
          <a:r>
            <a:rPr 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收费标准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CCB8D36-B051-4698-92DA-03042DBA0BA1}" type="sibTrans" cxnId="{66B23986-4BE7-41C5-9E84-052EFF7BBEC8}">
      <dgm:prSet/>
      <dgm:spPr/>
      <dgm:t>
        <a:bodyPr/>
        <a:lstStyle/>
        <a:p>
          <a:endParaRPr lang="zh-CN" altLang="en-US" sz="2000"/>
        </a:p>
      </dgm:t>
    </dgm:pt>
    <dgm:pt modelId="{F7731B61-EB89-487E-8F43-01CAC0F3C856}" type="parTrans" cxnId="{66B23986-4BE7-41C5-9E84-052EFF7BBEC8}">
      <dgm:prSet/>
      <dgm:spPr/>
      <dgm:t>
        <a:bodyPr/>
        <a:lstStyle/>
        <a:p>
          <a:endParaRPr lang="zh-CN" altLang="en-US" sz="2000"/>
        </a:p>
      </dgm:t>
    </dgm:pt>
    <dgm:pt modelId="{ED3457D4-AF1A-4F91-93BA-6F1C246A388F}">
      <dgm:prSet phldrT="[文本]" custT="1"/>
      <dgm:spPr/>
      <dgm:t>
        <a:bodyPr/>
        <a:lstStyle/>
        <a:p>
          <a:r>
            <a:rPr lang="zh-CN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八、</a:t>
          </a:r>
          <a:r>
            <a:rPr 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报名流程</a:t>
          </a:r>
          <a:r>
            <a:rPr lang="zh-CN" alt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及</a:t>
          </a:r>
          <a:r>
            <a:rPr 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报名咨询</a:t>
          </a:r>
          <a:endParaRPr lang="zh-CN" alt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24B623-7912-43EF-9439-E4E0A50F0312}" type="sibTrans" cxnId="{1A341DCE-6B10-49F5-B272-EEFFF81575FF}">
      <dgm:prSet/>
      <dgm:spPr/>
      <dgm:t>
        <a:bodyPr/>
        <a:lstStyle/>
        <a:p>
          <a:endParaRPr lang="zh-CN" altLang="en-US" sz="2000"/>
        </a:p>
      </dgm:t>
    </dgm:pt>
    <dgm:pt modelId="{7ACF2CEB-7A6C-492F-B0FB-0A97AF44FA2B}" type="parTrans" cxnId="{1A341DCE-6B10-49F5-B272-EEFFF81575FF}">
      <dgm:prSet/>
      <dgm:spPr/>
      <dgm:t>
        <a:bodyPr/>
        <a:lstStyle/>
        <a:p>
          <a:endParaRPr lang="zh-CN" altLang="en-US" sz="2000"/>
        </a:p>
      </dgm:t>
    </dgm:pt>
    <dgm:pt modelId="{17A5737E-C134-40F4-BDF5-79941B5F283E}" type="pres">
      <dgm:prSet presAssocID="{0E6A711F-8E77-4399-9B30-F1F18C699BC9}" presName="diagram" presStyleCnt="0">
        <dgm:presLayoutVars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401193B1-B7FA-48F6-B1D8-52B522AF4A6E}" type="pres">
      <dgm:prSet presAssocID="{AEED0954-2682-4118-8763-992EE9931504}" presName="composite" presStyleCnt="0"/>
      <dgm:spPr/>
      <dgm:t>
        <a:bodyPr/>
        <a:lstStyle/>
        <a:p>
          <a:endParaRPr lang="zh-CN" altLang="en-US"/>
        </a:p>
      </dgm:t>
    </dgm:pt>
    <dgm:pt modelId="{BC255629-54FC-4A7A-B8F9-C537A3F521D3}" type="pres">
      <dgm:prSet presAssocID="{AEED0954-2682-4118-8763-992EE9931504}" presName="Image" presStyleLbl="bgShp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FB4928D1-4966-47ED-A929-028518F5F516}" type="pres">
      <dgm:prSet presAssocID="{AEED0954-2682-4118-8763-992EE9931504}" presName="Parent" presStyleLbl="node0" presStyleIdx="0" presStyleCnt="8" custScaleX="134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C96BFF-6B53-4068-A87E-B2E31941FFA2}" type="pres">
      <dgm:prSet presAssocID="{F77ACFB0-B203-40EC-88C0-D3B9F06A75BE}" presName="sibTrans" presStyleCnt="0"/>
      <dgm:spPr/>
      <dgm:t>
        <a:bodyPr/>
        <a:lstStyle/>
        <a:p>
          <a:endParaRPr lang="zh-CN" altLang="en-US"/>
        </a:p>
      </dgm:t>
    </dgm:pt>
    <dgm:pt modelId="{7D11BECD-133E-43F1-933A-F79F6B3FDEBC}" type="pres">
      <dgm:prSet presAssocID="{45D9F647-5937-4797-8962-CB88C1A41737}" presName="composite" presStyleCnt="0"/>
      <dgm:spPr/>
      <dgm:t>
        <a:bodyPr/>
        <a:lstStyle/>
        <a:p>
          <a:endParaRPr lang="zh-CN" altLang="en-US"/>
        </a:p>
      </dgm:t>
    </dgm:pt>
    <dgm:pt modelId="{D5D5420E-1F28-4A05-9DBD-E14FD6E44A5C}" type="pres">
      <dgm:prSet presAssocID="{45D9F647-5937-4797-8962-CB88C1A41737}" presName="Image" presStyleLbl="bgShp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ECC283B1-7800-4D7A-BAD7-8F965D0FBD9E}" type="pres">
      <dgm:prSet presAssocID="{45D9F647-5937-4797-8962-CB88C1A41737}" presName="Parent" presStyleLbl="node0" presStyleIdx="1" presStyleCnt="8" custScaleX="134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0034D5-1D73-49D5-97BA-022403273A8D}" type="pres">
      <dgm:prSet presAssocID="{04C83289-4183-467D-9565-20B07FC2F392}" presName="sibTrans" presStyleCnt="0"/>
      <dgm:spPr/>
      <dgm:t>
        <a:bodyPr/>
        <a:lstStyle/>
        <a:p>
          <a:endParaRPr lang="zh-CN" altLang="en-US"/>
        </a:p>
      </dgm:t>
    </dgm:pt>
    <dgm:pt modelId="{E15DF468-11D6-4101-BD06-B14A487603CE}" type="pres">
      <dgm:prSet presAssocID="{7F37BCAF-50D4-4878-A1B4-C05F82337939}" presName="composite" presStyleCnt="0"/>
      <dgm:spPr/>
      <dgm:t>
        <a:bodyPr/>
        <a:lstStyle/>
        <a:p>
          <a:endParaRPr lang="zh-CN" altLang="en-US"/>
        </a:p>
      </dgm:t>
    </dgm:pt>
    <dgm:pt modelId="{5469AED9-9CBC-4C59-852A-473381A72AAF}" type="pres">
      <dgm:prSet presAssocID="{7F37BCAF-50D4-4878-A1B4-C05F82337939}" presName="Image" presStyleLbl="bgShp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DD98BB97-D694-462E-A0C9-DA02F8B92C27}" type="pres">
      <dgm:prSet presAssocID="{7F37BCAF-50D4-4878-A1B4-C05F82337939}" presName="Parent" presStyleLbl="node0" presStyleIdx="2" presStyleCnt="8" custScaleX="14426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9D432A-E7BD-40E9-AAFE-6B1526686D6D}" type="pres">
      <dgm:prSet presAssocID="{2287B1BD-3292-43E8-A369-2043D8D160B6}" presName="sibTrans" presStyleCnt="0"/>
      <dgm:spPr/>
      <dgm:t>
        <a:bodyPr/>
        <a:lstStyle/>
        <a:p>
          <a:endParaRPr lang="zh-CN" altLang="en-US"/>
        </a:p>
      </dgm:t>
    </dgm:pt>
    <dgm:pt modelId="{E4F7E90B-4AE9-41BB-8F0A-C2EE16BC0543}" type="pres">
      <dgm:prSet presAssocID="{04F9A07E-6CE8-4D02-AC79-5BD7AC84463D}" presName="composite" presStyleCnt="0"/>
      <dgm:spPr/>
      <dgm:t>
        <a:bodyPr/>
        <a:lstStyle/>
        <a:p>
          <a:endParaRPr lang="zh-CN" altLang="en-US"/>
        </a:p>
      </dgm:t>
    </dgm:pt>
    <dgm:pt modelId="{0A236AF7-112F-4F4A-872D-2D9687C4699A}" type="pres">
      <dgm:prSet presAssocID="{04F9A07E-6CE8-4D02-AC79-5BD7AC84463D}" presName="Image" presStyleLbl="bgShp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7D6591C1-571E-490B-9653-B81EDB7FBB8D}" type="pres">
      <dgm:prSet presAssocID="{04F9A07E-6CE8-4D02-AC79-5BD7AC84463D}" presName="Parent" presStyleLbl="node0" presStyleIdx="3" presStyleCnt="8" custScaleX="134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D57ED9-3F4E-4F8E-9932-089540B427FA}" type="pres">
      <dgm:prSet presAssocID="{C7617514-B9DA-4D20-84C8-F63C0EC2DFB9}" presName="sibTrans" presStyleCnt="0"/>
      <dgm:spPr/>
      <dgm:t>
        <a:bodyPr/>
        <a:lstStyle/>
        <a:p>
          <a:endParaRPr lang="zh-CN" altLang="en-US"/>
        </a:p>
      </dgm:t>
    </dgm:pt>
    <dgm:pt modelId="{D1DA2162-1FC7-48C7-8F1D-123B5D08351B}" type="pres">
      <dgm:prSet presAssocID="{A1CC997B-CF97-4925-A8BD-D3A97987453C}" presName="composite" presStyleCnt="0"/>
      <dgm:spPr/>
      <dgm:t>
        <a:bodyPr/>
        <a:lstStyle/>
        <a:p>
          <a:endParaRPr lang="zh-CN" altLang="en-US"/>
        </a:p>
      </dgm:t>
    </dgm:pt>
    <dgm:pt modelId="{42EBBA71-4FDB-4ECD-A1C6-B8F6ACB6947E}" type="pres">
      <dgm:prSet presAssocID="{A1CC997B-CF97-4925-A8BD-D3A97987453C}" presName="Image" presStyleLbl="bgShp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109F39CA-DADA-4286-A14C-E74BAA51CD00}" type="pres">
      <dgm:prSet presAssocID="{A1CC997B-CF97-4925-A8BD-D3A97987453C}" presName="Parent" presStyleLbl="node0" presStyleIdx="4" presStyleCnt="8" custScaleX="134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E6D72F-0A74-4ED1-9CB3-A66A92B6384F}" type="pres">
      <dgm:prSet presAssocID="{44091F76-661D-436F-978B-53D667B15E94}" presName="sibTrans" presStyleCnt="0"/>
      <dgm:spPr/>
      <dgm:t>
        <a:bodyPr/>
        <a:lstStyle/>
        <a:p>
          <a:endParaRPr lang="zh-CN" altLang="en-US"/>
        </a:p>
      </dgm:t>
    </dgm:pt>
    <dgm:pt modelId="{8607FBA1-CAEC-4401-A9C3-03051A5B5B8F}" type="pres">
      <dgm:prSet presAssocID="{296CEBDC-0B09-4478-A4F9-C14CE89928F7}" presName="composite" presStyleCnt="0"/>
      <dgm:spPr/>
      <dgm:t>
        <a:bodyPr/>
        <a:lstStyle/>
        <a:p>
          <a:endParaRPr lang="zh-CN" altLang="en-US"/>
        </a:p>
      </dgm:t>
    </dgm:pt>
    <dgm:pt modelId="{1A1F1AED-8D58-45E5-9379-B35DCEF47C73}" type="pres">
      <dgm:prSet presAssocID="{296CEBDC-0B09-4478-A4F9-C14CE89928F7}" presName="Image" presStyleLbl="bgShp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EB7AD4AD-B946-44C4-B316-599E1E1EC9F9}" type="pres">
      <dgm:prSet presAssocID="{296CEBDC-0B09-4478-A4F9-C14CE89928F7}" presName="Parent" presStyleLbl="node0" presStyleIdx="5" presStyleCnt="8" custScaleX="134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96BDDA-8961-4F45-9BED-692FF94BD194}" type="pres">
      <dgm:prSet presAssocID="{83FD5BAD-8155-4A0A-B3D9-16A392F3FCB4}" presName="sibTrans" presStyleCnt="0"/>
      <dgm:spPr/>
      <dgm:t>
        <a:bodyPr/>
        <a:lstStyle/>
        <a:p>
          <a:endParaRPr lang="zh-CN" altLang="en-US"/>
        </a:p>
      </dgm:t>
    </dgm:pt>
    <dgm:pt modelId="{127693F7-E4A1-42F3-8CFD-04055FAA0730}" type="pres">
      <dgm:prSet presAssocID="{5DB79B61-CD26-43B2-8741-EC3C8E7145BC}" presName="composite" presStyleCnt="0"/>
      <dgm:spPr/>
      <dgm:t>
        <a:bodyPr/>
        <a:lstStyle/>
        <a:p>
          <a:endParaRPr lang="zh-CN" altLang="en-US"/>
        </a:p>
      </dgm:t>
    </dgm:pt>
    <dgm:pt modelId="{A8223800-A8B0-4E19-BCA9-DAED4517F676}" type="pres">
      <dgm:prSet presAssocID="{5DB79B61-CD26-43B2-8741-EC3C8E7145BC}" presName="Image" presStyleLbl="bgShp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5D4F9F5F-93C3-44AF-9A99-0572BAC25852}" type="pres">
      <dgm:prSet presAssocID="{5DB79B61-CD26-43B2-8741-EC3C8E7145BC}" presName="Parent" presStyleLbl="node0" presStyleIdx="6" presStyleCnt="8" custScaleX="134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8797C5-1440-4276-9C25-BEBB201C4DEC}" type="pres">
      <dgm:prSet presAssocID="{DCCB8D36-B051-4698-92DA-03042DBA0BA1}" presName="sibTrans" presStyleCnt="0"/>
      <dgm:spPr/>
      <dgm:t>
        <a:bodyPr/>
        <a:lstStyle/>
        <a:p>
          <a:endParaRPr lang="zh-CN" altLang="en-US"/>
        </a:p>
      </dgm:t>
    </dgm:pt>
    <dgm:pt modelId="{C44FF434-AE1C-4E90-B893-DF6F6BBC3012}" type="pres">
      <dgm:prSet presAssocID="{ED3457D4-AF1A-4F91-93BA-6F1C246A388F}" presName="composite" presStyleCnt="0"/>
      <dgm:spPr/>
      <dgm:t>
        <a:bodyPr/>
        <a:lstStyle/>
        <a:p>
          <a:endParaRPr lang="zh-CN" altLang="en-US"/>
        </a:p>
      </dgm:t>
    </dgm:pt>
    <dgm:pt modelId="{77D2BC5B-6ACE-490B-BE12-B0BAE0C38994}" type="pres">
      <dgm:prSet presAssocID="{ED3457D4-AF1A-4F91-93BA-6F1C246A388F}" presName="Image" presStyleLbl="bgShp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/>
        </a:p>
      </dgm:t>
    </dgm:pt>
    <dgm:pt modelId="{8DAFCAB0-8245-4FAC-A8DF-4F92513EACA7}" type="pres">
      <dgm:prSet presAssocID="{ED3457D4-AF1A-4F91-93BA-6F1C246A388F}" presName="Parent" presStyleLbl="node0" presStyleIdx="7" presStyleCnt="8" custScaleX="1347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3659FC4-A78E-4A8B-A340-34168A270B7B}" srcId="{0E6A711F-8E77-4399-9B30-F1F18C699BC9}" destId="{45D9F647-5937-4797-8962-CB88C1A41737}" srcOrd="1" destOrd="0" parTransId="{B52F79A9-9285-4462-AEA2-A3471BF1237C}" sibTransId="{04C83289-4183-467D-9565-20B07FC2F392}"/>
    <dgm:cxn modelId="{FDC9E36B-5EEE-450B-9A34-355697F9126D}" type="presOf" srcId="{AEED0954-2682-4118-8763-992EE9931504}" destId="{FB4928D1-4966-47ED-A929-028518F5F516}" srcOrd="0" destOrd="0" presId="urn:microsoft.com/office/officeart/2008/layout/BendingPictureCaption"/>
    <dgm:cxn modelId="{48C0876B-93FD-4819-A570-C020F50AA0F6}" type="presOf" srcId="{04F9A07E-6CE8-4D02-AC79-5BD7AC84463D}" destId="{7D6591C1-571E-490B-9653-B81EDB7FBB8D}" srcOrd="0" destOrd="0" presId="urn:microsoft.com/office/officeart/2008/layout/BendingPictureCaption"/>
    <dgm:cxn modelId="{66B23986-4BE7-41C5-9E84-052EFF7BBEC8}" srcId="{0E6A711F-8E77-4399-9B30-F1F18C699BC9}" destId="{5DB79B61-CD26-43B2-8741-EC3C8E7145BC}" srcOrd="6" destOrd="0" parTransId="{F7731B61-EB89-487E-8F43-01CAC0F3C856}" sibTransId="{DCCB8D36-B051-4698-92DA-03042DBA0BA1}"/>
    <dgm:cxn modelId="{6703FABA-EE43-4DF0-A2D3-E4613F14205D}" type="presOf" srcId="{296CEBDC-0B09-4478-A4F9-C14CE89928F7}" destId="{EB7AD4AD-B946-44C4-B316-599E1E1EC9F9}" srcOrd="0" destOrd="0" presId="urn:microsoft.com/office/officeart/2008/layout/BendingPictureCaption"/>
    <dgm:cxn modelId="{700C1E9B-1FC9-4E08-99EC-AC4C7351D12F}" srcId="{0E6A711F-8E77-4399-9B30-F1F18C699BC9}" destId="{04F9A07E-6CE8-4D02-AC79-5BD7AC84463D}" srcOrd="3" destOrd="0" parTransId="{24B1AF38-436C-4E9C-9E08-F2880938355F}" sibTransId="{C7617514-B9DA-4D20-84C8-F63C0EC2DFB9}"/>
    <dgm:cxn modelId="{73CB6B4C-81B6-4365-92D9-F4614E615387}" srcId="{0E6A711F-8E77-4399-9B30-F1F18C699BC9}" destId="{A1CC997B-CF97-4925-A8BD-D3A97987453C}" srcOrd="4" destOrd="0" parTransId="{6F780147-FBE2-4513-BCDA-4815AB8B631A}" sibTransId="{44091F76-661D-436F-978B-53D667B15E94}"/>
    <dgm:cxn modelId="{CAB8C67E-2716-447A-82BC-4E15E33DC267}" type="presOf" srcId="{5DB79B61-CD26-43B2-8741-EC3C8E7145BC}" destId="{5D4F9F5F-93C3-44AF-9A99-0572BAC25852}" srcOrd="0" destOrd="0" presId="urn:microsoft.com/office/officeart/2008/layout/BendingPictureCaption"/>
    <dgm:cxn modelId="{30CA0DCE-B766-46F0-A642-241F6A1D0444}" srcId="{0E6A711F-8E77-4399-9B30-F1F18C699BC9}" destId="{7F37BCAF-50D4-4878-A1B4-C05F82337939}" srcOrd="2" destOrd="0" parTransId="{D223B8B8-C20B-4401-B20D-F967302C837F}" sibTransId="{2287B1BD-3292-43E8-A369-2043D8D160B6}"/>
    <dgm:cxn modelId="{270FC917-086F-4085-ABF3-5D3C2064206A}" srcId="{0E6A711F-8E77-4399-9B30-F1F18C699BC9}" destId="{296CEBDC-0B09-4478-A4F9-C14CE89928F7}" srcOrd="5" destOrd="0" parTransId="{7448AC97-24F1-4E87-B329-DC25F905A8F3}" sibTransId="{83FD5BAD-8155-4A0A-B3D9-16A392F3FCB4}"/>
    <dgm:cxn modelId="{2CB063A1-3B1C-4955-958E-46AA0F195494}" type="presOf" srcId="{A1CC997B-CF97-4925-A8BD-D3A97987453C}" destId="{109F39CA-DADA-4286-A14C-E74BAA51CD00}" srcOrd="0" destOrd="0" presId="urn:microsoft.com/office/officeart/2008/layout/BendingPictureCaption"/>
    <dgm:cxn modelId="{1222D718-D3F8-4CFA-81E8-B53231B25E00}" type="presOf" srcId="{0E6A711F-8E77-4399-9B30-F1F18C699BC9}" destId="{17A5737E-C134-40F4-BDF5-79941B5F283E}" srcOrd="0" destOrd="0" presId="urn:microsoft.com/office/officeart/2008/layout/BendingPictureCaption"/>
    <dgm:cxn modelId="{304D65DC-A200-4A29-AD17-5169AB5E0D47}" type="presOf" srcId="{ED3457D4-AF1A-4F91-93BA-6F1C246A388F}" destId="{8DAFCAB0-8245-4FAC-A8DF-4F92513EACA7}" srcOrd="0" destOrd="0" presId="urn:microsoft.com/office/officeart/2008/layout/BendingPictureCaption"/>
    <dgm:cxn modelId="{3FAC148D-DEBD-4678-9041-5A2B5412A31E}" type="presOf" srcId="{45D9F647-5937-4797-8962-CB88C1A41737}" destId="{ECC283B1-7800-4D7A-BAD7-8F965D0FBD9E}" srcOrd="0" destOrd="0" presId="urn:microsoft.com/office/officeart/2008/layout/BendingPictureCaption"/>
    <dgm:cxn modelId="{FC25718C-7A3E-46AD-A7C6-B89A1C1A093C}" type="presOf" srcId="{7F37BCAF-50D4-4878-A1B4-C05F82337939}" destId="{DD98BB97-D694-462E-A0C9-DA02F8B92C27}" srcOrd="0" destOrd="0" presId="urn:microsoft.com/office/officeart/2008/layout/BendingPictureCaption"/>
    <dgm:cxn modelId="{1A341DCE-6B10-49F5-B272-EEFFF81575FF}" srcId="{0E6A711F-8E77-4399-9B30-F1F18C699BC9}" destId="{ED3457D4-AF1A-4F91-93BA-6F1C246A388F}" srcOrd="7" destOrd="0" parTransId="{7ACF2CEB-7A6C-492F-B0FB-0A97AF44FA2B}" sibTransId="{EC24B623-7912-43EF-9439-E4E0A50F0312}"/>
    <dgm:cxn modelId="{0DEF34C0-A462-46FA-B5C5-A4F9C0D5EEBA}" srcId="{0E6A711F-8E77-4399-9B30-F1F18C699BC9}" destId="{AEED0954-2682-4118-8763-992EE9931504}" srcOrd="0" destOrd="0" parTransId="{91D85B5E-11E1-4CA4-B5E6-1234F5F1F596}" sibTransId="{F77ACFB0-B203-40EC-88C0-D3B9F06A75BE}"/>
    <dgm:cxn modelId="{A91FE250-34C2-4E80-B6FE-D84ECADCCA90}" type="presParOf" srcId="{17A5737E-C134-40F4-BDF5-79941B5F283E}" destId="{401193B1-B7FA-48F6-B1D8-52B522AF4A6E}" srcOrd="0" destOrd="0" presId="urn:microsoft.com/office/officeart/2008/layout/BendingPictureCaption"/>
    <dgm:cxn modelId="{976E4E76-3BD6-4535-B539-6F4F46593710}" type="presParOf" srcId="{401193B1-B7FA-48F6-B1D8-52B522AF4A6E}" destId="{BC255629-54FC-4A7A-B8F9-C537A3F521D3}" srcOrd="0" destOrd="0" presId="urn:microsoft.com/office/officeart/2008/layout/BendingPictureCaption"/>
    <dgm:cxn modelId="{F17784A7-DCCE-4B0E-83E6-1CBB1ABFFDDB}" type="presParOf" srcId="{401193B1-B7FA-48F6-B1D8-52B522AF4A6E}" destId="{FB4928D1-4966-47ED-A929-028518F5F516}" srcOrd="1" destOrd="0" presId="urn:microsoft.com/office/officeart/2008/layout/BendingPictureCaption"/>
    <dgm:cxn modelId="{20836F74-7F9E-40ED-9E1E-A7D4CFD86AED}" type="presParOf" srcId="{17A5737E-C134-40F4-BDF5-79941B5F283E}" destId="{96C96BFF-6B53-4068-A87E-B2E31941FFA2}" srcOrd="1" destOrd="0" presId="urn:microsoft.com/office/officeart/2008/layout/BendingPictureCaption"/>
    <dgm:cxn modelId="{BFE9478D-849A-485B-9DE1-B9962850849F}" type="presParOf" srcId="{17A5737E-C134-40F4-BDF5-79941B5F283E}" destId="{7D11BECD-133E-43F1-933A-F79F6B3FDEBC}" srcOrd="2" destOrd="0" presId="urn:microsoft.com/office/officeart/2008/layout/BendingPictureCaption"/>
    <dgm:cxn modelId="{22399FAB-AF7B-42CC-8E4A-A8C477B04E6B}" type="presParOf" srcId="{7D11BECD-133E-43F1-933A-F79F6B3FDEBC}" destId="{D5D5420E-1F28-4A05-9DBD-E14FD6E44A5C}" srcOrd="0" destOrd="0" presId="urn:microsoft.com/office/officeart/2008/layout/BendingPictureCaption"/>
    <dgm:cxn modelId="{22F00D43-854B-4C7E-A62C-4EADE91DE8FA}" type="presParOf" srcId="{7D11BECD-133E-43F1-933A-F79F6B3FDEBC}" destId="{ECC283B1-7800-4D7A-BAD7-8F965D0FBD9E}" srcOrd="1" destOrd="0" presId="urn:microsoft.com/office/officeart/2008/layout/BendingPictureCaption"/>
    <dgm:cxn modelId="{92E5032B-99A7-401D-9382-E0F025B3C7CE}" type="presParOf" srcId="{17A5737E-C134-40F4-BDF5-79941B5F283E}" destId="{970034D5-1D73-49D5-97BA-022403273A8D}" srcOrd="3" destOrd="0" presId="urn:microsoft.com/office/officeart/2008/layout/BendingPictureCaption"/>
    <dgm:cxn modelId="{A1218D14-6B5C-41D2-AEB6-A43CD2FAD8D5}" type="presParOf" srcId="{17A5737E-C134-40F4-BDF5-79941B5F283E}" destId="{E15DF468-11D6-4101-BD06-B14A487603CE}" srcOrd="4" destOrd="0" presId="urn:microsoft.com/office/officeart/2008/layout/BendingPictureCaption"/>
    <dgm:cxn modelId="{E6E0B5E9-5F74-4E16-A556-ADCE8E680CE1}" type="presParOf" srcId="{E15DF468-11D6-4101-BD06-B14A487603CE}" destId="{5469AED9-9CBC-4C59-852A-473381A72AAF}" srcOrd="0" destOrd="0" presId="urn:microsoft.com/office/officeart/2008/layout/BendingPictureCaption"/>
    <dgm:cxn modelId="{6299ACCD-5B59-4C4E-A4C8-0DB5D0546EDC}" type="presParOf" srcId="{E15DF468-11D6-4101-BD06-B14A487603CE}" destId="{DD98BB97-D694-462E-A0C9-DA02F8B92C27}" srcOrd="1" destOrd="0" presId="urn:microsoft.com/office/officeart/2008/layout/BendingPictureCaption"/>
    <dgm:cxn modelId="{4908CF09-563C-4E7A-A15A-1C7AAC16CAAA}" type="presParOf" srcId="{17A5737E-C134-40F4-BDF5-79941B5F283E}" destId="{DC9D432A-E7BD-40E9-AAFE-6B1526686D6D}" srcOrd="5" destOrd="0" presId="urn:microsoft.com/office/officeart/2008/layout/BendingPictureCaption"/>
    <dgm:cxn modelId="{FB58402E-4D41-42B9-A6E5-F0955A12BF7D}" type="presParOf" srcId="{17A5737E-C134-40F4-BDF5-79941B5F283E}" destId="{E4F7E90B-4AE9-41BB-8F0A-C2EE16BC0543}" srcOrd="6" destOrd="0" presId="urn:microsoft.com/office/officeart/2008/layout/BendingPictureCaption"/>
    <dgm:cxn modelId="{F0F5D9CF-75AF-4E99-9839-FD2E552CA55F}" type="presParOf" srcId="{E4F7E90B-4AE9-41BB-8F0A-C2EE16BC0543}" destId="{0A236AF7-112F-4F4A-872D-2D9687C4699A}" srcOrd="0" destOrd="0" presId="urn:microsoft.com/office/officeart/2008/layout/BendingPictureCaption"/>
    <dgm:cxn modelId="{B04F83F0-CC6B-4FEB-A121-F2B6C6D29CD3}" type="presParOf" srcId="{E4F7E90B-4AE9-41BB-8F0A-C2EE16BC0543}" destId="{7D6591C1-571E-490B-9653-B81EDB7FBB8D}" srcOrd="1" destOrd="0" presId="urn:microsoft.com/office/officeart/2008/layout/BendingPictureCaption"/>
    <dgm:cxn modelId="{BF4A1214-A73A-4E6E-8F83-701F64A5682F}" type="presParOf" srcId="{17A5737E-C134-40F4-BDF5-79941B5F283E}" destId="{E3D57ED9-3F4E-4F8E-9932-089540B427FA}" srcOrd="7" destOrd="0" presId="urn:microsoft.com/office/officeart/2008/layout/BendingPictureCaption"/>
    <dgm:cxn modelId="{CF180366-4DF0-4C32-9F91-4B1DD29B5905}" type="presParOf" srcId="{17A5737E-C134-40F4-BDF5-79941B5F283E}" destId="{D1DA2162-1FC7-48C7-8F1D-123B5D08351B}" srcOrd="8" destOrd="0" presId="urn:microsoft.com/office/officeart/2008/layout/BendingPictureCaption"/>
    <dgm:cxn modelId="{2B85CF65-DF0B-4C49-8258-3FB10B2A89FE}" type="presParOf" srcId="{D1DA2162-1FC7-48C7-8F1D-123B5D08351B}" destId="{42EBBA71-4FDB-4ECD-A1C6-B8F6ACB6947E}" srcOrd="0" destOrd="0" presId="urn:microsoft.com/office/officeart/2008/layout/BendingPictureCaption"/>
    <dgm:cxn modelId="{40EC2D58-6540-428A-B56E-EC3A1A32B76B}" type="presParOf" srcId="{D1DA2162-1FC7-48C7-8F1D-123B5D08351B}" destId="{109F39CA-DADA-4286-A14C-E74BAA51CD00}" srcOrd="1" destOrd="0" presId="urn:microsoft.com/office/officeart/2008/layout/BendingPictureCaption"/>
    <dgm:cxn modelId="{A98C91D1-BACD-4663-B253-B7EFD299B198}" type="presParOf" srcId="{17A5737E-C134-40F4-BDF5-79941B5F283E}" destId="{F2E6D72F-0A74-4ED1-9CB3-A66A92B6384F}" srcOrd="9" destOrd="0" presId="urn:microsoft.com/office/officeart/2008/layout/BendingPictureCaption"/>
    <dgm:cxn modelId="{485C71F6-3213-4C65-9FFF-8441BD2F2135}" type="presParOf" srcId="{17A5737E-C134-40F4-BDF5-79941B5F283E}" destId="{8607FBA1-CAEC-4401-A9C3-03051A5B5B8F}" srcOrd="10" destOrd="0" presId="urn:microsoft.com/office/officeart/2008/layout/BendingPictureCaption"/>
    <dgm:cxn modelId="{BC8ED113-BABA-4082-BE8F-18B04D94BDFE}" type="presParOf" srcId="{8607FBA1-CAEC-4401-A9C3-03051A5B5B8F}" destId="{1A1F1AED-8D58-45E5-9379-B35DCEF47C73}" srcOrd="0" destOrd="0" presId="urn:microsoft.com/office/officeart/2008/layout/BendingPictureCaption"/>
    <dgm:cxn modelId="{DCD39710-ACB5-4BE8-8E27-9CE22D0ACAA3}" type="presParOf" srcId="{8607FBA1-CAEC-4401-A9C3-03051A5B5B8F}" destId="{EB7AD4AD-B946-44C4-B316-599E1E1EC9F9}" srcOrd="1" destOrd="0" presId="urn:microsoft.com/office/officeart/2008/layout/BendingPictureCaption"/>
    <dgm:cxn modelId="{665966DA-117D-45E0-BCB4-6F0E44729796}" type="presParOf" srcId="{17A5737E-C134-40F4-BDF5-79941B5F283E}" destId="{FF96BDDA-8961-4F45-9BED-692FF94BD194}" srcOrd="11" destOrd="0" presId="urn:microsoft.com/office/officeart/2008/layout/BendingPictureCaption"/>
    <dgm:cxn modelId="{5524CBE9-9C70-4776-A449-F3E986A0D7AB}" type="presParOf" srcId="{17A5737E-C134-40F4-BDF5-79941B5F283E}" destId="{127693F7-E4A1-42F3-8CFD-04055FAA0730}" srcOrd="12" destOrd="0" presId="urn:microsoft.com/office/officeart/2008/layout/BendingPictureCaption"/>
    <dgm:cxn modelId="{58B237B6-8A59-4E60-985C-2BBB7F3FE1EF}" type="presParOf" srcId="{127693F7-E4A1-42F3-8CFD-04055FAA0730}" destId="{A8223800-A8B0-4E19-BCA9-DAED4517F676}" srcOrd="0" destOrd="0" presId="urn:microsoft.com/office/officeart/2008/layout/BendingPictureCaption"/>
    <dgm:cxn modelId="{F8CB1A80-534F-42CD-8A2C-EC88DFA2083A}" type="presParOf" srcId="{127693F7-E4A1-42F3-8CFD-04055FAA0730}" destId="{5D4F9F5F-93C3-44AF-9A99-0572BAC25852}" srcOrd="1" destOrd="0" presId="urn:microsoft.com/office/officeart/2008/layout/BendingPictureCaption"/>
    <dgm:cxn modelId="{76ADB004-21C5-4F9B-9950-9E2E9D2582C8}" type="presParOf" srcId="{17A5737E-C134-40F4-BDF5-79941B5F283E}" destId="{CE8797C5-1440-4276-9C25-BEBB201C4DEC}" srcOrd="13" destOrd="0" presId="urn:microsoft.com/office/officeart/2008/layout/BendingPictureCaption"/>
    <dgm:cxn modelId="{DC339588-0433-45CB-9E4C-D79D426CB02E}" type="presParOf" srcId="{17A5737E-C134-40F4-BDF5-79941B5F283E}" destId="{C44FF434-AE1C-4E90-B893-DF6F6BBC3012}" srcOrd="14" destOrd="0" presId="urn:microsoft.com/office/officeart/2008/layout/BendingPictureCaption"/>
    <dgm:cxn modelId="{8FD54121-4486-4D2F-8AF3-4BFE07418CAF}" type="presParOf" srcId="{C44FF434-AE1C-4E90-B893-DF6F6BBC3012}" destId="{77D2BC5B-6ACE-490B-BE12-B0BAE0C38994}" srcOrd="0" destOrd="0" presId="urn:microsoft.com/office/officeart/2008/layout/BendingPictureCaption"/>
    <dgm:cxn modelId="{EA292241-372D-4456-B7DC-2871CC7C1B7C}" type="presParOf" srcId="{C44FF434-AE1C-4E90-B893-DF6F6BBC3012}" destId="{8DAFCAB0-8245-4FAC-A8DF-4F92513EACA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4862A-0D92-424D-95DF-8AA2201D6F16}" type="doc">
      <dgm:prSet loTypeId="urn:microsoft.com/office/officeart/2005/8/layout/pList1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2C17C5D-D353-45C5-9E06-E8D81367AA95}">
      <dgm:prSet phldrT="[文本]" custT="1"/>
      <dgm:spPr/>
      <dgm:t>
        <a:bodyPr/>
        <a:lstStyle/>
        <a:p>
          <a:pPr algn="just">
            <a:lnSpc>
              <a:spcPct val="100000"/>
            </a:lnSpc>
          </a:pP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苏州健雄职业技术学院</a:t>
          </a:r>
          <a:r>
            <a:rPr lang="zh-CN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普通高等教育全日制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专</a:t>
          </a:r>
          <a:r>
            <a:rPr lang="zh-CN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科在校生</a:t>
          </a:r>
          <a:endParaRPr lang="zh-CN" altLang="en-US" sz="20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2C3A220-B660-43D4-AD92-CA2C581A06C7}" type="parTrans" cxnId="{FC1526D7-18DC-4512-9E69-8B907696A82E}">
      <dgm:prSet/>
      <dgm:spPr/>
      <dgm:t>
        <a:bodyPr/>
        <a:lstStyle/>
        <a:p>
          <a:endParaRPr lang="zh-CN" altLang="en-US"/>
        </a:p>
      </dgm:t>
    </dgm:pt>
    <dgm:pt modelId="{F1FC676E-5F97-40E6-945C-EA5DA8FBB305}" type="sibTrans" cxnId="{FC1526D7-18DC-4512-9E69-8B907696A82E}">
      <dgm:prSet/>
      <dgm:spPr/>
      <dgm:t>
        <a:bodyPr/>
        <a:lstStyle/>
        <a:p>
          <a:endParaRPr lang="zh-CN" altLang="en-US"/>
        </a:p>
      </dgm:t>
    </dgm:pt>
    <dgm:pt modelId="{2A044444-E9D2-4F67-AB72-857A014084F0}">
      <dgm:prSet phldrT="[文本]" custT="1"/>
      <dgm:spPr/>
      <dgm:t>
        <a:bodyPr/>
        <a:lstStyle/>
        <a:p>
          <a:pPr algn="just">
            <a:lnSpc>
              <a:spcPct val="100000"/>
            </a:lnSpc>
          </a:pPr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采取</a:t>
          </a:r>
          <a:r>
            <a:rPr lang="zh-CN" altLang="en-US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业余</a:t>
          </a:r>
          <a:r>
            <a:rPr 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学习形式</a:t>
          </a:r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，学制</a:t>
          </a:r>
          <a:r>
            <a: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年，考生确有需要，可适当延长修业年限，但不超过学制</a:t>
          </a:r>
          <a:r>
            <a: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年。</a:t>
          </a:r>
          <a:r>
            <a:rPr 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授课时间一般安排在晚上或双休日。</a:t>
          </a:r>
          <a:endParaRPr lang="zh-CN" altLang="en-US" sz="2000" b="1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F6FCC0-0F02-4425-9230-1DDD0D5858F2}" type="parTrans" cxnId="{9D091D4E-BA90-4205-A1B5-80B6E4D5F73D}">
      <dgm:prSet/>
      <dgm:spPr/>
      <dgm:t>
        <a:bodyPr/>
        <a:lstStyle/>
        <a:p>
          <a:endParaRPr lang="zh-CN" altLang="en-US"/>
        </a:p>
      </dgm:t>
    </dgm:pt>
    <dgm:pt modelId="{4A9E8645-AAE6-45E5-B5F4-EBC3AB0E1026}" type="sibTrans" cxnId="{9D091D4E-BA90-4205-A1B5-80B6E4D5F73D}">
      <dgm:prSet/>
      <dgm:spPr/>
      <dgm:t>
        <a:bodyPr/>
        <a:lstStyle/>
        <a:p>
          <a:endParaRPr lang="zh-CN" altLang="en-US"/>
        </a:p>
      </dgm:t>
    </dgm:pt>
    <dgm:pt modelId="{7EED1329-A8B8-4C6E-BDB6-E77AB8E6DD21}" type="pres">
      <dgm:prSet presAssocID="{33A4862A-0D92-424D-95DF-8AA2201D6F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0643D92-E30C-4BC2-959B-7D87E2A26573}" type="pres">
      <dgm:prSet presAssocID="{D2C17C5D-D353-45C5-9E06-E8D81367AA95}" presName="compNode" presStyleCnt="0"/>
      <dgm:spPr/>
    </dgm:pt>
    <dgm:pt modelId="{69DFE180-97CA-43A1-AAC5-4AE9C773CF09}" type="pres">
      <dgm:prSet presAssocID="{D2C17C5D-D353-45C5-9E06-E8D81367AA95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2F39E599-0715-4BC4-ABA1-0602FAF4FDBB}" type="pres">
      <dgm:prSet presAssocID="{D2C17C5D-D353-45C5-9E06-E8D81367AA95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ED02B4-01DE-4DE8-B7E2-75395D7F4ACA}" type="pres">
      <dgm:prSet presAssocID="{F1FC676E-5F97-40E6-945C-EA5DA8FBB305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B4E9C1D-57A4-42A8-8B43-3A48352C6F8D}" type="pres">
      <dgm:prSet presAssocID="{2A044444-E9D2-4F67-AB72-857A014084F0}" presName="compNode" presStyleCnt="0"/>
      <dgm:spPr/>
    </dgm:pt>
    <dgm:pt modelId="{FE47174F-511C-4FFD-BE45-4D81A138A3AE}" type="pres">
      <dgm:prSet presAssocID="{2A044444-E9D2-4F67-AB72-857A014084F0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81171F4-AB81-4F4D-A1C1-EC6E60945AE1}" type="pres">
      <dgm:prSet presAssocID="{2A044444-E9D2-4F67-AB72-857A014084F0}" presName="textRect" presStyleLbl="revTx" presStyleIdx="1" presStyleCnt="2" custScaleX="1257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42454FE-F5AB-4FA1-B3AE-1C101218FA03}" type="presOf" srcId="{2A044444-E9D2-4F67-AB72-857A014084F0}" destId="{081171F4-AB81-4F4D-A1C1-EC6E60945AE1}" srcOrd="0" destOrd="0" presId="urn:microsoft.com/office/officeart/2005/8/layout/pList1"/>
    <dgm:cxn modelId="{FD5DD26F-1825-47BC-8705-F6AF21799559}" type="presOf" srcId="{D2C17C5D-D353-45C5-9E06-E8D81367AA95}" destId="{2F39E599-0715-4BC4-ABA1-0602FAF4FDBB}" srcOrd="0" destOrd="0" presId="urn:microsoft.com/office/officeart/2005/8/layout/pList1"/>
    <dgm:cxn modelId="{FCFC5D47-4D4D-4757-8742-79D765A2A7DB}" type="presOf" srcId="{F1FC676E-5F97-40E6-945C-EA5DA8FBB305}" destId="{73ED02B4-01DE-4DE8-B7E2-75395D7F4ACA}" srcOrd="0" destOrd="0" presId="urn:microsoft.com/office/officeart/2005/8/layout/pList1"/>
    <dgm:cxn modelId="{48C596C6-3099-4C7D-80D2-58D96B909C4F}" type="presOf" srcId="{33A4862A-0D92-424D-95DF-8AA2201D6F16}" destId="{7EED1329-A8B8-4C6E-BDB6-E77AB8E6DD21}" srcOrd="0" destOrd="0" presId="urn:microsoft.com/office/officeart/2005/8/layout/pList1"/>
    <dgm:cxn modelId="{9D091D4E-BA90-4205-A1B5-80B6E4D5F73D}" srcId="{33A4862A-0D92-424D-95DF-8AA2201D6F16}" destId="{2A044444-E9D2-4F67-AB72-857A014084F0}" srcOrd="1" destOrd="0" parTransId="{53F6FCC0-0F02-4425-9230-1DDD0D5858F2}" sibTransId="{4A9E8645-AAE6-45E5-B5F4-EBC3AB0E1026}"/>
    <dgm:cxn modelId="{FC1526D7-18DC-4512-9E69-8B907696A82E}" srcId="{33A4862A-0D92-424D-95DF-8AA2201D6F16}" destId="{D2C17C5D-D353-45C5-9E06-E8D81367AA95}" srcOrd="0" destOrd="0" parTransId="{72C3A220-B660-43D4-AD92-CA2C581A06C7}" sibTransId="{F1FC676E-5F97-40E6-945C-EA5DA8FBB305}"/>
    <dgm:cxn modelId="{045E7E2A-38D3-414A-ABDD-14738FAE59B2}" type="presParOf" srcId="{7EED1329-A8B8-4C6E-BDB6-E77AB8E6DD21}" destId="{70643D92-E30C-4BC2-959B-7D87E2A26573}" srcOrd="0" destOrd="0" presId="urn:microsoft.com/office/officeart/2005/8/layout/pList1"/>
    <dgm:cxn modelId="{22C9E713-C589-4540-B44C-A13429AA2CDA}" type="presParOf" srcId="{70643D92-E30C-4BC2-959B-7D87E2A26573}" destId="{69DFE180-97CA-43A1-AAC5-4AE9C773CF09}" srcOrd="0" destOrd="0" presId="urn:microsoft.com/office/officeart/2005/8/layout/pList1"/>
    <dgm:cxn modelId="{97C95A3F-7AE9-4C0E-A476-D314AD1840B3}" type="presParOf" srcId="{70643D92-E30C-4BC2-959B-7D87E2A26573}" destId="{2F39E599-0715-4BC4-ABA1-0602FAF4FDBB}" srcOrd="1" destOrd="0" presId="urn:microsoft.com/office/officeart/2005/8/layout/pList1"/>
    <dgm:cxn modelId="{369D0426-2E19-41E7-A24B-39D6C9E92056}" type="presParOf" srcId="{7EED1329-A8B8-4C6E-BDB6-E77AB8E6DD21}" destId="{73ED02B4-01DE-4DE8-B7E2-75395D7F4ACA}" srcOrd="1" destOrd="0" presId="urn:microsoft.com/office/officeart/2005/8/layout/pList1"/>
    <dgm:cxn modelId="{30A2FAEB-B3E3-4902-9B94-1515D9A70BAB}" type="presParOf" srcId="{7EED1329-A8B8-4C6E-BDB6-E77AB8E6DD21}" destId="{7B4E9C1D-57A4-42A8-8B43-3A48352C6F8D}" srcOrd="2" destOrd="0" presId="urn:microsoft.com/office/officeart/2005/8/layout/pList1"/>
    <dgm:cxn modelId="{5FA11E9E-3EF2-4A6A-A118-330DDA90E4EC}" type="presParOf" srcId="{7B4E9C1D-57A4-42A8-8B43-3A48352C6F8D}" destId="{FE47174F-511C-4FFD-BE45-4D81A138A3AE}" srcOrd="0" destOrd="0" presId="urn:microsoft.com/office/officeart/2005/8/layout/pList1"/>
    <dgm:cxn modelId="{0C6E2703-A5A1-4BC6-BE7E-9281276A4965}" type="presParOf" srcId="{7B4E9C1D-57A4-42A8-8B43-3A48352C6F8D}" destId="{081171F4-AB81-4F4D-A1C1-EC6E60945AE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519EB8-0246-4BCB-AF18-D32766511683}" type="doc">
      <dgm:prSet loTypeId="urn:microsoft.com/office/officeart/2005/8/layout/hList9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C46F650D-97DD-413B-9378-517B462EE030}">
      <dgm:prSet phldrT="[文本]" custT="1"/>
      <dgm:spPr/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Arial" panose="020B0604020202020204" pitchFamily="34" charset="0"/>
            </a:rPr>
            <a:t>统考</a:t>
          </a:r>
          <a:endParaRPr lang="zh-CN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5DD22D93-68BC-498B-BF3D-90DCC80AEAB5}" type="parTrans" cxnId="{F4F9062A-FDBC-4E18-B48F-1A46F7687502}">
      <dgm:prSet/>
      <dgm:spPr/>
      <dgm:t>
        <a:bodyPr/>
        <a:lstStyle/>
        <a:p>
          <a:endParaRPr lang="zh-CN" altLang="en-US" sz="1800"/>
        </a:p>
      </dgm:t>
    </dgm:pt>
    <dgm:pt modelId="{CF4B9A7D-6F15-4EE0-AB66-84868CEE0CF0}" type="sibTrans" cxnId="{F4F9062A-FDBC-4E18-B48F-1A46F7687502}">
      <dgm:prSet/>
      <dgm:spPr/>
      <dgm:t>
        <a:bodyPr/>
        <a:lstStyle/>
        <a:p>
          <a:endParaRPr lang="zh-CN" altLang="en-US" sz="1800"/>
        </a:p>
      </dgm:t>
    </dgm:pt>
    <dgm:pt modelId="{2197B65F-4D9E-49EE-B5B5-DACA2E30E5A1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2-3</a:t>
          </a:r>
          <a:r>
            <a: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门统考课程由省教育考试院组织命题</a:t>
          </a:r>
          <a:endParaRPr lang="zh-CN" altLang="en-US" sz="1600" dirty="0"/>
        </a:p>
      </dgm:t>
    </dgm:pt>
    <dgm:pt modelId="{C272B3C2-7FE5-43FD-AA94-39AC565B07FD}" type="parTrans" cxnId="{26CF4D5E-E24B-4040-A026-1F77D742C9D0}">
      <dgm:prSet/>
      <dgm:spPr/>
      <dgm:t>
        <a:bodyPr/>
        <a:lstStyle/>
        <a:p>
          <a:endParaRPr lang="zh-CN" altLang="en-US" sz="1800"/>
        </a:p>
      </dgm:t>
    </dgm:pt>
    <dgm:pt modelId="{77CC7192-F0A6-47EA-9E80-8ABB3E9E393E}" type="sibTrans" cxnId="{26CF4D5E-E24B-4040-A026-1F77D742C9D0}">
      <dgm:prSet/>
      <dgm:spPr/>
      <dgm:t>
        <a:bodyPr/>
        <a:lstStyle/>
        <a:p>
          <a:endParaRPr lang="zh-CN" altLang="en-US" sz="1800"/>
        </a:p>
      </dgm:t>
    </dgm:pt>
    <dgm:pt modelId="{F4E14519-0933-4F52-8D3F-8A946D65C847}">
      <dgm:prSet phldrT="[文本]" custT="1"/>
      <dgm:spPr/>
      <dgm:t>
        <a:bodyPr/>
        <a:lstStyle/>
        <a:p>
          <a:r>
            <a:rPr lang="zh-CN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Arial" panose="020B0604020202020204" pitchFamily="34" charset="0"/>
            </a:rPr>
            <a:t>校考</a:t>
          </a:r>
          <a:endParaRPr lang="zh-CN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gm:t>
    </dgm:pt>
    <dgm:pt modelId="{C01F74B2-47EB-481F-BFB2-796275EBA9C8}" type="parTrans" cxnId="{D21159FD-451E-4BBB-857A-7C4561132790}">
      <dgm:prSet/>
      <dgm:spPr/>
      <dgm:t>
        <a:bodyPr/>
        <a:lstStyle/>
        <a:p>
          <a:endParaRPr lang="zh-CN" altLang="en-US" sz="1800"/>
        </a:p>
      </dgm:t>
    </dgm:pt>
    <dgm:pt modelId="{B1BA83E6-FAE5-45D4-8143-C54A86A63527}" type="sibTrans" cxnId="{D21159FD-451E-4BBB-857A-7C4561132790}">
      <dgm:prSet/>
      <dgm:spPr/>
      <dgm:t>
        <a:bodyPr/>
        <a:lstStyle/>
        <a:p>
          <a:endParaRPr lang="zh-CN" altLang="en-US" sz="1800"/>
        </a:p>
      </dgm:t>
    </dgm:pt>
    <dgm:pt modelId="{7AEF7C56-DEE6-4FFB-8130-613DA15A3283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大部分校考课程由我校自主命题</a:t>
          </a:r>
          <a:endParaRPr lang="zh-CN" altLang="en-US" sz="1600" dirty="0"/>
        </a:p>
      </dgm:t>
    </dgm:pt>
    <dgm:pt modelId="{A5227109-4794-4AED-8E2D-D7B042B513B6}" type="parTrans" cxnId="{9437991C-AAEA-411B-8823-08885FCF790A}">
      <dgm:prSet/>
      <dgm:spPr/>
      <dgm:t>
        <a:bodyPr/>
        <a:lstStyle/>
        <a:p>
          <a:endParaRPr lang="zh-CN" altLang="en-US" sz="1800"/>
        </a:p>
      </dgm:t>
    </dgm:pt>
    <dgm:pt modelId="{5D26EAA1-2C38-4197-8190-F169E241708E}" type="sibTrans" cxnId="{9437991C-AAEA-411B-8823-08885FCF790A}">
      <dgm:prSet/>
      <dgm:spPr/>
      <dgm:t>
        <a:bodyPr/>
        <a:lstStyle/>
        <a:p>
          <a:endParaRPr lang="zh-CN" altLang="en-US" sz="1800"/>
        </a:p>
      </dgm:t>
    </dgm:pt>
    <dgm:pt modelId="{2C481F8E-F835-4E7D-B1FE-6B1EC73A93C0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考试时间</a:t>
          </a:r>
          <a:endParaRPr lang="en-US" altLang="zh-CN" sz="1600" dirty="0" smtClean="0">
            <a:latin typeface="微软雅黑" panose="020B0503020204020204" pitchFamily="34" charset="-122"/>
            <a:ea typeface="微软雅黑" panose="020B0503020204020204" pitchFamily="34" charset="-122"/>
            <a:cs typeface="Arial" panose="020B0604020202020204" pitchFamily="34" charset="0"/>
          </a:endParaRPr>
        </a:p>
        <a:p>
          <a:r>
            <a:rPr lang="zh-CN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每年</a:t>
          </a:r>
          <a:r>
            <a:rPr lang="en-US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4</a:t>
          </a:r>
          <a:r>
            <a:rPr lang="zh-CN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月和</a:t>
          </a:r>
          <a:r>
            <a:rPr lang="en-US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10</a:t>
          </a:r>
          <a:r>
            <a:rPr lang="zh-CN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</a:t>
          </a:r>
          <a:endParaRPr lang="zh-CN" altLang="en-US" sz="1800" b="1" dirty="0">
            <a:solidFill>
              <a:srgbClr val="C00000"/>
            </a:solidFill>
          </a:endParaRPr>
        </a:p>
      </dgm:t>
    </dgm:pt>
    <dgm:pt modelId="{CBB06634-4439-4CB3-94FE-873757937605}" type="parTrans" cxnId="{6CBF7595-2518-42DE-A752-1CCFE750B23E}">
      <dgm:prSet/>
      <dgm:spPr/>
      <dgm:t>
        <a:bodyPr/>
        <a:lstStyle/>
        <a:p>
          <a:endParaRPr lang="zh-CN" altLang="en-US" sz="1800"/>
        </a:p>
      </dgm:t>
    </dgm:pt>
    <dgm:pt modelId="{49ACA274-583A-4F00-AD16-F83ED55DF022}" type="sibTrans" cxnId="{6CBF7595-2518-42DE-A752-1CCFE750B23E}">
      <dgm:prSet/>
      <dgm:spPr/>
      <dgm:t>
        <a:bodyPr/>
        <a:lstStyle/>
        <a:p>
          <a:endParaRPr lang="zh-CN" altLang="en-US" sz="1800"/>
        </a:p>
      </dgm:t>
    </dgm:pt>
    <dgm:pt modelId="{CFBE9F1F-5D68-45C6-8E55-BEE0F3038885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考试时间</a:t>
          </a:r>
          <a:endParaRPr lang="en-US" altLang="zh-CN" sz="1600" dirty="0" smtClean="0">
            <a:latin typeface="微软雅黑" panose="020B0503020204020204" pitchFamily="34" charset="-122"/>
            <a:ea typeface="微软雅黑" panose="020B0503020204020204" pitchFamily="34" charset="-122"/>
            <a:cs typeface="Arial" panose="020B0604020202020204" pitchFamily="34" charset="0"/>
          </a:endParaRPr>
        </a:p>
        <a:p>
          <a:r>
            <a:rPr lang="zh-CN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每年的</a:t>
          </a:r>
          <a:r>
            <a:rPr lang="en-US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月和</a:t>
          </a:r>
          <a:r>
            <a:rPr lang="en-US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7</a:t>
          </a:r>
          <a:r>
            <a:rPr lang="zh-CN" altLang="zh-CN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</a:t>
          </a:r>
          <a:endParaRPr lang="zh-CN" altLang="en-US" sz="1800" b="1" dirty="0">
            <a:solidFill>
              <a:srgbClr val="C00000"/>
            </a:solidFill>
          </a:endParaRPr>
        </a:p>
      </dgm:t>
    </dgm:pt>
    <dgm:pt modelId="{195735BB-5F92-4238-85E9-DAB3411B1657}" type="parTrans" cxnId="{C0E2F7B5-C487-47EB-8642-47DF0E49EF5B}">
      <dgm:prSet/>
      <dgm:spPr/>
      <dgm:t>
        <a:bodyPr/>
        <a:lstStyle/>
        <a:p>
          <a:endParaRPr lang="zh-CN" altLang="en-US" sz="1800"/>
        </a:p>
      </dgm:t>
    </dgm:pt>
    <dgm:pt modelId="{49A68647-23AE-41C6-B5A6-98FD9D621DC5}" type="sibTrans" cxnId="{C0E2F7B5-C487-47EB-8642-47DF0E49EF5B}">
      <dgm:prSet/>
      <dgm:spPr/>
      <dgm:t>
        <a:bodyPr/>
        <a:lstStyle/>
        <a:p>
          <a:endParaRPr lang="zh-CN" altLang="en-US" sz="1800"/>
        </a:p>
      </dgm:t>
    </dgm:pt>
    <dgm:pt modelId="{03605AA2-29E4-462A-89F1-B4AA17D9C9E4}" type="pres">
      <dgm:prSet presAssocID="{64519EB8-0246-4BCB-AF18-D3276651168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BDC2CC8-1644-4EDD-9EB4-5ECFB9F1DD4B}" type="pres">
      <dgm:prSet presAssocID="{C46F650D-97DD-413B-9378-517B462EE030}" presName="posSpace" presStyleCnt="0"/>
      <dgm:spPr/>
    </dgm:pt>
    <dgm:pt modelId="{9DD91A9A-0F70-4795-BD78-F5444AB59AD1}" type="pres">
      <dgm:prSet presAssocID="{C46F650D-97DD-413B-9378-517B462EE030}" presName="vertFlow" presStyleCnt="0"/>
      <dgm:spPr/>
    </dgm:pt>
    <dgm:pt modelId="{51D1ACC7-F9A1-4DAA-960A-4C374EFCBD17}" type="pres">
      <dgm:prSet presAssocID="{C46F650D-97DD-413B-9378-517B462EE030}" presName="topSpace" presStyleCnt="0"/>
      <dgm:spPr/>
    </dgm:pt>
    <dgm:pt modelId="{D7342D88-FD36-4A09-BE5E-93738B7F1142}" type="pres">
      <dgm:prSet presAssocID="{C46F650D-97DD-413B-9378-517B462EE030}" presName="firstComp" presStyleCnt="0"/>
      <dgm:spPr/>
    </dgm:pt>
    <dgm:pt modelId="{34EDADA5-8CC7-43D3-B240-E6BE7A527A59}" type="pres">
      <dgm:prSet presAssocID="{C46F650D-97DD-413B-9378-517B462EE030}" presName="firstChild" presStyleLbl="bgAccFollowNode1" presStyleIdx="0" presStyleCnt="4" custScaleX="104552"/>
      <dgm:spPr/>
      <dgm:t>
        <a:bodyPr/>
        <a:lstStyle/>
        <a:p>
          <a:endParaRPr lang="zh-CN" altLang="en-US"/>
        </a:p>
      </dgm:t>
    </dgm:pt>
    <dgm:pt modelId="{5632A00C-527F-4F7F-8389-D7CD6A64D5FC}" type="pres">
      <dgm:prSet presAssocID="{C46F650D-97DD-413B-9378-517B462EE030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632A43-7E61-426C-9E24-2925F19AE17A}" type="pres">
      <dgm:prSet presAssocID="{2C481F8E-F835-4E7D-B1FE-6B1EC73A93C0}" presName="comp" presStyleCnt="0"/>
      <dgm:spPr/>
    </dgm:pt>
    <dgm:pt modelId="{50F165E0-EB62-400E-AE89-8B99780E30C8}" type="pres">
      <dgm:prSet presAssocID="{2C481F8E-F835-4E7D-B1FE-6B1EC73A93C0}" presName="child" presStyleLbl="bgAccFollowNode1" presStyleIdx="1" presStyleCnt="4" custScaleX="104552"/>
      <dgm:spPr/>
      <dgm:t>
        <a:bodyPr/>
        <a:lstStyle/>
        <a:p>
          <a:endParaRPr lang="zh-CN" altLang="en-US"/>
        </a:p>
      </dgm:t>
    </dgm:pt>
    <dgm:pt modelId="{48B2BD63-7A2D-404B-9257-8123D9EDA279}" type="pres">
      <dgm:prSet presAssocID="{2C481F8E-F835-4E7D-B1FE-6B1EC73A93C0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0FF939-A030-4E99-9E6F-686D836E6293}" type="pres">
      <dgm:prSet presAssocID="{C46F650D-97DD-413B-9378-517B462EE030}" presName="negSpace" presStyleCnt="0"/>
      <dgm:spPr/>
    </dgm:pt>
    <dgm:pt modelId="{23A9FE8C-6BC3-4FEC-80FC-220C659DEA51}" type="pres">
      <dgm:prSet presAssocID="{C46F650D-97DD-413B-9378-517B462EE030}" presName="circle" presStyleLbl="node1" presStyleIdx="0" presStyleCnt="2" custLinFactNeighborX="-11042" custLinFactNeighborY="-4247"/>
      <dgm:spPr/>
      <dgm:t>
        <a:bodyPr/>
        <a:lstStyle/>
        <a:p>
          <a:endParaRPr lang="zh-CN" altLang="en-US"/>
        </a:p>
      </dgm:t>
    </dgm:pt>
    <dgm:pt modelId="{C2383C4E-AC58-4D2D-846E-E2B47E0027FF}" type="pres">
      <dgm:prSet presAssocID="{CF4B9A7D-6F15-4EE0-AB66-84868CEE0CF0}" presName="transSpace" presStyleCnt="0"/>
      <dgm:spPr/>
    </dgm:pt>
    <dgm:pt modelId="{AFD7777A-6E71-44EA-AD30-A5F60D09E393}" type="pres">
      <dgm:prSet presAssocID="{F4E14519-0933-4F52-8D3F-8A946D65C847}" presName="posSpace" presStyleCnt="0"/>
      <dgm:spPr/>
    </dgm:pt>
    <dgm:pt modelId="{35BE66CD-43FE-4EAD-A0EC-C3C2A4C45E5E}" type="pres">
      <dgm:prSet presAssocID="{F4E14519-0933-4F52-8D3F-8A946D65C847}" presName="vertFlow" presStyleCnt="0"/>
      <dgm:spPr/>
    </dgm:pt>
    <dgm:pt modelId="{774D5100-4C7C-4FC1-965D-C061AD8EEDCD}" type="pres">
      <dgm:prSet presAssocID="{F4E14519-0933-4F52-8D3F-8A946D65C847}" presName="topSpace" presStyleCnt="0"/>
      <dgm:spPr/>
    </dgm:pt>
    <dgm:pt modelId="{49D4C475-A1CB-41DC-ADFF-B503F04767CA}" type="pres">
      <dgm:prSet presAssocID="{F4E14519-0933-4F52-8D3F-8A946D65C847}" presName="firstComp" presStyleCnt="0"/>
      <dgm:spPr/>
    </dgm:pt>
    <dgm:pt modelId="{1EA6DB5F-9475-4810-855A-1D96FBA24819}" type="pres">
      <dgm:prSet presAssocID="{F4E14519-0933-4F52-8D3F-8A946D65C847}" presName="firstChild" presStyleLbl="bgAccFollowNode1" presStyleIdx="2" presStyleCnt="4" custScaleX="106352" custLinFactNeighborX="-13436"/>
      <dgm:spPr/>
      <dgm:t>
        <a:bodyPr/>
        <a:lstStyle/>
        <a:p>
          <a:endParaRPr lang="zh-CN" altLang="en-US"/>
        </a:p>
      </dgm:t>
    </dgm:pt>
    <dgm:pt modelId="{6F10E727-16D1-4011-8A6D-8C19FEAF0DFC}" type="pres">
      <dgm:prSet presAssocID="{F4E14519-0933-4F52-8D3F-8A946D65C847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4A2F56-A404-4335-A384-5A331BD196AF}" type="pres">
      <dgm:prSet presAssocID="{CFBE9F1F-5D68-45C6-8E55-BEE0F3038885}" presName="comp" presStyleCnt="0"/>
      <dgm:spPr/>
    </dgm:pt>
    <dgm:pt modelId="{3174D141-C327-47AA-8BFC-F4DF5E8FB39F}" type="pres">
      <dgm:prSet presAssocID="{CFBE9F1F-5D68-45C6-8E55-BEE0F3038885}" presName="child" presStyleLbl="bgAccFollowNode1" presStyleIdx="3" presStyleCnt="4" custScaleX="106352" custLinFactNeighborX="-13436"/>
      <dgm:spPr/>
      <dgm:t>
        <a:bodyPr/>
        <a:lstStyle/>
        <a:p>
          <a:endParaRPr lang="zh-CN" altLang="en-US"/>
        </a:p>
      </dgm:t>
    </dgm:pt>
    <dgm:pt modelId="{D618FBF7-F071-40E2-8B8A-DACC8E9E0B5C}" type="pres">
      <dgm:prSet presAssocID="{CFBE9F1F-5D68-45C6-8E55-BEE0F303888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E55174-69D6-446D-A782-F730E7BED13B}" type="pres">
      <dgm:prSet presAssocID="{F4E14519-0933-4F52-8D3F-8A946D65C847}" presName="negSpace" presStyleCnt="0"/>
      <dgm:spPr/>
    </dgm:pt>
    <dgm:pt modelId="{479B5211-A5B7-474A-9908-FAB68629A4A9}" type="pres">
      <dgm:prSet presAssocID="{F4E14519-0933-4F52-8D3F-8A946D65C847}" presName="circle" presStyleLbl="node1" presStyleIdx="1" presStyleCnt="2" custLinFactNeighborX="-15409" custLinFactNeighborY="1270"/>
      <dgm:spPr/>
      <dgm:t>
        <a:bodyPr/>
        <a:lstStyle/>
        <a:p>
          <a:endParaRPr lang="zh-CN" altLang="en-US"/>
        </a:p>
      </dgm:t>
    </dgm:pt>
  </dgm:ptLst>
  <dgm:cxnLst>
    <dgm:cxn modelId="{3F9DAD32-70AF-400C-8791-E01360580A45}" type="presOf" srcId="{C46F650D-97DD-413B-9378-517B462EE030}" destId="{23A9FE8C-6BC3-4FEC-80FC-220C659DEA51}" srcOrd="0" destOrd="0" presId="urn:microsoft.com/office/officeart/2005/8/layout/hList9"/>
    <dgm:cxn modelId="{7838848D-26FA-4F3F-8C88-0DB976F62FCA}" type="presOf" srcId="{CFBE9F1F-5D68-45C6-8E55-BEE0F3038885}" destId="{D618FBF7-F071-40E2-8B8A-DACC8E9E0B5C}" srcOrd="1" destOrd="0" presId="urn:microsoft.com/office/officeart/2005/8/layout/hList9"/>
    <dgm:cxn modelId="{C0E2F7B5-C487-47EB-8642-47DF0E49EF5B}" srcId="{F4E14519-0933-4F52-8D3F-8A946D65C847}" destId="{CFBE9F1F-5D68-45C6-8E55-BEE0F3038885}" srcOrd="1" destOrd="0" parTransId="{195735BB-5F92-4238-85E9-DAB3411B1657}" sibTransId="{49A68647-23AE-41C6-B5A6-98FD9D621DC5}"/>
    <dgm:cxn modelId="{0123308A-3AD4-48E1-B25D-39BC7FBC3F79}" type="presOf" srcId="{CFBE9F1F-5D68-45C6-8E55-BEE0F3038885}" destId="{3174D141-C327-47AA-8BFC-F4DF5E8FB39F}" srcOrd="0" destOrd="0" presId="urn:microsoft.com/office/officeart/2005/8/layout/hList9"/>
    <dgm:cxn modelId="{9437991C-AAEA-411B-8823-08885FCF790A}" srcId="{F4E14519-0933-4F52-8D3F-8A946D65C847}" destId="{7AEF7C56-DEE6-4FFB-8130-613DA15A3283}" srcOrd="0" destOrd="0" parTransId="{A5227109-4794-4AED-8E2D-D7B042B513B6}" sibTransId="{5D26EAA1-2C38-4197-8190-F169E241708E}"/>
    <dgm:cxn modelId="{7196EE0F-C246-461A-9CED-8C42447676D2}" type="presOf" srcId="{7AEF7C56-DEE6-4FFB-8130-613DA15A3283}" destId="{1EA6DB5F-9475-4810-855A-1D96FBA24819}" srcOrd="0" destOrd="0" presId="urn:microsoft.com/office/officeart/2005/8/layout/hList9"/>
    <dgm:cxn modelId="{D21159FD-451E-4BBB-857A-7C4561132790}" srcId="{64519EB8-0246-4BCB-AF18-D32766511683}" destId="{F4E14519-0933-4F52-8D3F-8A946D65C847}" srcOrd="1" destOrd="0" parTransId="{C01F74B2-47EB-481F-BFB2-796275EBA9C8}" sibTransId="{B1BA83E6-FAE5-45D4-8143-C54A86A63527}"/>
    <dgm:cxn modelId="{C198AEB2-8473-4C71-99D5-253508C6F835}" type="presOf" srcId="{64519EB8-0246-4BCB-AF18-D32766511683}" destId="{03605AA2-29E4-462A-89F1-B4AA17D9C9E4}" srcOrd="0" destOrd="0" presId="urn:microsoft.com/office/officeart/2005/8/layout/hList9"/>
    <dgm:cxn modelId="{FDF4A941-0799-4E7D-B275-1D25CCE8ABF8}" type="presOf" srcId="{7AEF7C56-DEE6-4FFB-8130-613DA15A3283}" destId="{6F10E727-16D1-4011-8A6D-8C19FEAF0DFC}" srcOrd="1" destOrd="0" presId="urn:microsoft.com/office/officeart/2005/8/layout/hList9"/>
    <dgm:cxn modelId="{662465C7-59BF-42F5-84B1-76652BA75D6A}" type="presOf" srcId="{2C481F8E-F835-4E7D-B1FE-6B1EC73A93C0}" destId="{50F165E0-EB62-400E-AE89-8B99780E30C8}" srcOrd="0" destOrd="0" presId="urn:microsoft.com/office/officeart/2005/8/layout/hList9"/>
    <dgm:cxn modelId="{F4F9062A-FDBC-4E18-B48F-1A46F7687502}" srcId="{64519EB8-0246-4BCB-AF18-D32766511683}" destId="{C46F650D-97DD-413B-9378-517B462EE030}" srcOrd="0" destOrd="0" parTransId="{5DD22D93-68BC-498B-BF3D-90DCC80AEAB5}" sibTransId="{CF4B9A7D-6F15-4EE0-AB66-84868CEE0CF0}"/>
    <dgm:cxn modelId="{4671FEFD-11E2-45D1-AE2B-4B7A213DA8D8}" type="presOf" srcId="{2C481F8E-F835-4E7D-B1FE-6B1EC73A93C0}" destId="{48B2BD63-7A2D-404B-9257-8123D9EDA279}" srcOrd="1" destOrd="0" presId="urn:microsoft.com/office/officeart/2005/8/layout/hList9"/>
    <dgm:cxn modelId="{879CCD78-FA84-4CAF-B340-F0840561C0E7}" type="presOf" srcId="{2197B65F-4D9E-49EE-B5B5-DACA2E30E5A1}" destId="{5632A00C-527F-4F7F-8389-D7CD6A64D5FC}" srcOrd="1" destOrd="0" presId="urn:microsoft.com/office/officeart/2005/8/layout/hList9"/>
    <dgm:cxn modelId="{6CBF7595-2518-42DE-A752-1CCFE750B23E}" srcId="{C46F650D-97DD-413B-9378-517B462EE030}" destId="{2C481F8E-F835-4E7D-B1FE-6B1EC73A93C0}" srcOrd="1" destOrd="0" parTransId="{CBB06634-4439-4CB3-94FE-873757937605}" sibTransId="{49ACA274-583A-4F00-AD16-F83ED55DF022}"/>
    <dgm:cxn modelId="{ADAA48C0-3782-48D0-A058-FEB08FC8BEE6}" type="presOf" srcId="{2197B65F-4D9E-49EE-B5B5-DACA2E30E5A1}" destId="{34EDADA5-8CC7-43D3-B240-E6BE7A527A59}" srcOrd="0" destOrd="0" presId="urn:microsoft.com/office/officeart/2005/8/layout/hList9"/>
    <dgm:cxn modelId="{26CF4D5E-E24B-4040-A026-1F77D742C9D0}" srcId="{C46F650D-97DD-413B-9378-517B462EE030}" destId="{2197B65F-4D9E-49EE-B5B5-DACA2E30E5A1}" srcOrd="0" destOrd="0" parTransId="{C272B3C2-7FE5-43FD-AA94-39AC565B07FD}" sibTransId="{77CC7192-F0A6-47EA-9E80-8ABB3E9E393E}"/>
    <dgm:cxn modelId="{347EB085-7AB5-4B82-8E6B-3E226A1A36F6}" type="presOf" srcId="{F4E14519-0933-4F52-8D3F-8A946D65C847}" destId="{479B5211-A5B7-474A-9908-FAB68629A4A9}" srcOrd="0" destOrd="0" presId="urn:microsoft.com/office/officeart/2005/8/layout/hList9"/>
    <dgm:cxn modelId="{581235C8-328A-48F2-B87A-DAC2853085BB}" type="presParOf" srcId="{03605AA2-29E4-462A-89F1-B4AA17D9C9E4}" destId="{1BDC2CC8-1644-4EDD-9EB4-5ECFB9F1DD4B}" srcOrd="0" destOrd="0" presId="urn:microsoft.com/office/officeart/2005/8/layout/hList9"/>
    <dgm:cxn modelId="{01645BC2-2E24-4540-B28B-BFF9D44C7718}" type="presParOf" srcId="{03605AA2-29E4-462A-89F1-B4AA17D9C9E4}" destId="{9DD91A9A-0F70-4795-BD78-F5444AB59AD1}" srcOrd="1" destOrd="0" presId="urn:microsoft.com/office/officeart/2005/8/layout/hList9"/>
    <dgm:cxn modelId="{895B8486-886B-4E1B-AD98-28923352383C}" type="presParOf" srcId="{9DD91A9A-0F70-4795-BD78-F5444AB59AD1}" destId="{51D1ACC7-F9A1-4DAA-960A-4C374EFCBD17}" srcOrd="0" destOrd="0" presId="urn:microsoft.com/office/officeart/2005/8/layout/hList9"/>
    <dgm:cxn modelId="{B67AD5C4-2671-4341-8884-B50168BF8116}" type="presParOf" srcId="{9DD91A9A-0F70-4795-BD78-F5444AB59AD1}" destId="{D7342D88-FD36-4A09-BE5E-93738B7F1142}" srcOrd="1" destOrd="0" presId="urn:microsoft.com/office/officeart/2005/8/layout/hList9"/>
    <dgm:cxn modelId="{41DD1C58-6963-4D88-8AAA-0ADEF852C051}" type="presParOf" srcId="{D7342D88-FD36-4A09-BE5E-93738B7F1142}" destId="{34EDADA5-8CC7-43D3-B240-E6BE7A527A59}" srcOrd="0" destOrd="0" presId="urn:microsoft.com/office/officeart/2005/8/layout/hList9"/>
    <dgm:cxn modelId="{18954522-8BFC-44A9-80ED-A12745ED7B6D}" type="presParOf" srcId="{D7342D88-FD36-4A09-BE5E-93738B7F1142}" destId="{5632A00C-527F-4F7F-8389-D7CD6A64D5FC}" srcOrd="1" destOrd="0" presId="urn:microsoft.com/office/officeart/2005/8/layout/hList9"/>
    <dgm:cxn modelId="{1879F47C-399E-4718-A430-2877E3131077}" type="presParOf" srcId="{9DD91A9A-0F70-4795-BD78-F5444AB59AD1}" destId="{F4632A43-7E61-426C-9E24-2925F19AE17A}" srcOrd="2" destOrd="0" presId="urn:microsoft.com/office/officeart/2005/8/layout/hList9"/>
    <dgm:cxn modelId="{D5995E19-BA63-4AE0-A30A-8F7D062AEDDA}" type="presParOf" srcId="{F4632A43-7E61-426C-9E24-2925F19AE17A}" destId="{50F165E0-EB62-400E-AE89-8B99780E30C8}" srcOrd="0" destOrd="0" presId="urn:microsoft.com/office/officeart/2005/8/layout/hList9"/>
    <dgm:cxn modelId="{143A8C11-D0D6-411A-B806-6BB283AC9106}" type="presParOf" srcId="{F4632A43-7E61-426C-9E24-2925F19AE17A}" destId="{48B2BD63-7A2D-404B-9257-8123D9EDA279}" srcOrd="1" destOrd="0" presId="urn:microsoft.com/office/officeart/2005/8/layout/hList9"/>
    <dgm:cxn modelId="{7DD30D44-C89A-4AB9-9807-CED49EC5056D}" type="presParOf" srcId="{03605AA2-29E4-462A-89F1-B4AA17D9C9E4}" destId="{D80FF939-A030-4E99-9E6F-686D836E6293}" srcOrd="2" destOrd="0" presId="urn:microsoft.com/office/officeart/2005/8/layout/hList9"/>
    <dgm:cxn modelId="{F49339A4-A7FF-4F8F-8469-8ED1489F2624}" type="presParOf" srcId="{03605AA2-29E4-462A-89F1-B4AA17D9C9E4}" destId="{23A9FE8C-6BC3-4FEC-80FC-220C659DEA51}" srcOrd="3" destOrd="0" presId="urn:microsoft.com/office/officeart/2005/8/layout/hList9"/>
    <dgm:cxn modelId="{E536D686-5552-4F67-A1B9-76FA390B14D3}" type="presParOf" srcId="{03605AA2-29E4-462A-89F1-B4AA17D9C9E4}" destId="{C2383C4E-AC58-4D2D-846E-E2B47E0027FF}" srcOrd="4" destOrd="0" presId="urn:microsoft.com/office/officeart/2005/8/layout/hList9"/>
    <dgm:cxn modelId="{A71A4D76-5BF6-4315-9297-56E34D567E73}" type="presParOf" srcId="{03605AA2-29E4-462A-89F1-B4AA17D9C9E4}" destId="{AFD7777A-6E71-44EA-AD30-A5F60D09E393}" srcOrd="5" destOrd="0" presId="urn:microsoft.com/office/officeart/2005/8/layout/hList9"/>
    <dgm:cxn modelId="{57F6BCC0-2306-4A0A-8A5B-47F1CCD66B3B}" type="presParOf" srcId="{03605AA2-29E4-462A-89F1-B4AA17D9C9E4}" destId="{35BE66CD-43FE-4EAD-A0EC-C3C2A4C45E5E}" srcOrd="6" destOrd="0" presId="urn:microsoft.com/office/officeart/2005/8/layout/hList9"/>
    <dgm:cxn modelId="{65E094DE-F744-4826-8C84-6EACF3F29660}" type="presParOf" srcId="{35BE66CD-43FE-4EAD-A0EC-C3C2A4C45E5E}" destId="{774D5100-4C7C-4FC1-965D-C061AD8EEDCD}" srcOrd="0" destOrd="0" presId="urn:microsoft.com/office/officeart/2005/8/layout/hList9"/>
    <dgm:cxn modelId="{46E1CBAC-3C64-4CCF-BC90-49660948428C}" type="presParOf" srcId="{35BE66CD-43FE-4EAD-A0EC-C3C2A4C45E5E}" destId="{49D4C475-A1CB-41DC-ADFF-B503F04767CA}" srcOrd="1" destOrd="0" presId="urn:microsoft.com/office/officeart/2005/8/layout/hList9"/>
    <dgm:cxn modelId="{C7530B39-15D2-4933-8BDB-0F26D9486F97}" type="presParOf" srcId="{49D4C475-A1CB-41DC-ADFF-B503F04767CA}" destId="{1EA6DB5F-9475-4810-855A-1D96FBA24819}" srcOrd="0" destOrd="0" presId="urn:microsoft.com/office/officeart/2005/8/layout/hList9"/>
    <dgm:cxn modelId="{8404E58B-D6A6-405E-BBEE-9F597DA369C3}" type="presParOf" srcId="{49D4C475-A1CB-41DC-ADFF-B503F04767CA}" destId="{6F10E727-16D1-4011-8A6D-8C19FEAF0DFC}" srcOrd="1" destOrd="0" presId="urn:microsoft.com/office/officeart/2005/8/layout/hList9"/>
    <dgm:cxn modelId="{919FC095-6028-43EB-8E33-C644EBD9B857}" type="presParOf" srcId="{35BE66CD-43FE-4EAD-A0EC-C3C2A4C45E5E}" destId="{9E4A2F56-A404-4335-A384-5A331BD196AF}" srcOrd="2" destOrd="0" presId="urn:microsoft.com/office/officeart/2005/8/layout/hList9"/>
    <dgm:cxn modelId="{1EBB9C3E-608F-4615-8AF2-1AA5F78FF176}" type="presParOf" srcId="{9E4A2F56-A404-4335-A384-5A331BD196AF}" destId="{3174D141-C327-47AA-8BFC-F4DF5E8FB39F}" srcOrd="0" destOrd="0" presId="urn:microsoft.com/office/officeart/2005/8/layout/hList9"/>
    <dgm:cxn modelId="{40020CEC-B0A9-4E53-8423-3BA2412BC6C3}" type="presParOf" srcId="{9E4A2F56-A404-4335-A384-5A331BD196AF}" destId="{D618FBF7-F071-40E2-8B8A-DACC8E9E0B5C}" srcOrd="1" destOrd="0" presId="urn:microsoft.com/office/officeart/2005/8/layout/hList9"/>
    <dgm:cxn modelId="{F985A4AE-193F-4C05-B89C-17B10ED61158}" type="presParOf" srcId="{03605AA2-29E4-462A-89F1-B4AA17D9C9E4}" destId="{44E55174-69D6-446D-A782-F730E7BED13B}" srcOrd="7" destOrd="0" presId="urn:microsoft.com/office/officeart/2005/8/layout/hList9"/>
    <dgm:cxn modelId="{769E29D1-BF1C-4CAC-B837-09B75CFBFA4E}" type="presParOf" srcId="{03605AA2-29E4-462A-89F1-B4AA17D9C9E4}" destId="{479B5211-A5B7-474A-9908-FAB68629A4A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15D6AC-73FE-44E0-ADF5-7771D2545C0E}" type="doc">
      <dgm:prSet loTypeId="urn:microsoft.com/office/officeart/2005/8/layout/process5" loCatId="process" qsTypeId="urn:microsoft.com/office/officeart/2005/8/quickstyle/simple5" qsCatId="simple" csTypeId="urn:microsoft.com/office/officeart/2005/8/colors/accent6_5" csCatId="accent6" phldr="1"/>
      <dgm:spPr/>
    </dgm:pt>
    <dgm:pt modelId="{B41B0E16-A946-4BB5-A405-A730AAFB98EC}">
      <dgm:prSet phldrT="[文本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indent="0" algn="just">
            <a:lnSpc>
              <a:spcPct val="100000"/>
            </a:lnSpc>
          </a:pPr>
          <a:r>
            <a:rPr lang="zh-CN" altLang="en-US" sz="1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       </a:t>
          </a:r>
          <a:r>
            <a:rPr lang="zh-CN" altLang="en-US" sz="1600" b="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参加助学专业学习的学生修完规定的全部课程（含毕业论文或毕业设计），并获得主修专业专科毕业证书后，经审核通过，由学校颁发江苏省自学考试委员会和常熟理工学院联合盖章、教育部电子注册的自学考试本科毕业证书。毕业时符合学士学位授予条件的学生，授予相应学科的成人学士学位。</a:t>
          </a:r>
          <a:endParaRPr lang="zh-CN" altLang="en-US" sz="1600" b="0" dirty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6A5B833F-BADB-47BE-AB3F-FC0292B41F66}" type="parTrans" cxnId="{B27BC8BB-34EA-4502-81C7-E9B34AB69E79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654420-3722-47DE-BD56-79B46FE00DB2}" type="sibTrans" cxnId="{B27BC8BB-34EA-4502-81C7-E9B34AB69E79}">
      <dgm:prSet custT="1"/>
      <dgm:spPr/>
      <dgm:t>
        <a:bodyPr/>
        <a:lstStyle/>
        <a:p>
          <a:pPr>
            <a:lnSpc>
              <a:spcPct val="100000"/>
            </a:lnSpc>
          </a:pPr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508B37C-C9D2-4C69-98A7-00A40B275EBD}">
      <dgm:prSet phldrT="[文本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US" altLang="zh-CN" sz="1800" b="0" dirty="0" smtClean="0"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       </a:t>
          </a:r>
          <a:r>
            <a:rPr lang="zh-CN" altLang="zh-CN" sz="1800" b="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自学考试证书属国民教育系列学历证书，国家承认其学历，经教育部电子注册。自学考试具有较高的社会声誉，持自学考试本科毕业证书及学位证书，可以报考研究生、参加公务员、事业单位招考，欧美</a:t>
          </a:r>
          <a:r>
            <a:rPr lang="en-US" altLang="zh-CN" sz="1800" b="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26</a:t>
          </a:r>
          <a:r>
            <a:rPr lang="zh-CN" altLang="zh-CN" sz="1800" b="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个国家承认我国的自考文凭。</a:t>
          </a:r>
          <a:endParaRPr lang="zh-CN" altLang="en-US" sz="1800" b="0" dirty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A39BB322-84E6-4A18-8896-3F2DF8ED76A2}" type="parTrans" cxnId="{FE3E5195-9588-4FDD-BEFC-856E30215C91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0A1E889-45E9-4DEA-A1DF-941118B6D96C}" type="sibTrans" cxnId="{FE3E5195-9588-4FDD-BEFC-856E30215C91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B0E8713-7BFD-434D-AAF1-565246C94652}" type="pres">
      <dgm:prSet presAssocID="{DD15D6AC-73FE-44E0-ADF5-7771D2545C0E}" presName="diagram" presStyleCnt="0">
        <dgm:presLayoutVars>
          <dgm:dir/>
          <dgm:resizeHandles val="exact"/>
        </dgm:presLayoutVars>
      </dgm:prSet>
      <dgm:spPr/>
    </dgm:pt>
    <dgm:pt modelId="{4B1F79D9-CB20-426E-AA82-B0F2B1AD4244}" type="pres">
      <dgm:prSet presAssocID="{B41B0E16-A946-4BB5-A405-A730AAFB98EC}" presName="node" presStyleLbl="node1" presStyleIdx="0" presStyleCnt="2" custScaleX="150151" custScaleY="1347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BAF1AB-F43D-4A8E-8B12-83486D37CB39}" type="pres">
      <dgm:prSet presAssocID="{35654420-3722-47DE-BD56-79B46FE00DB2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AB82AE6F-32DA-48F5-8227-A34E3553BA87}" type="pres">
      <dgm:prSet presAssocID="{35654420-3722-47DE-BD56-79B46FE00DB2}" presName="connectorText" presStyleLbl="sibTrans2D1" presStyleIdx="0" presStyleCnt="1"/>
      <dgm:spPr/>
      <dgm:t>
        <a:bodyPr/>
        <a:lstStyle/>
        <a:p>
          <a:endParaRPr lang="zh-CN" altLang="en-US"/>
        </a:p>
      </dgm:t>
    </dgm:pt>
    <dgm:pt modelId="{A6B4F41C-1066-4586-8CB1-5ACCD6602793}" type="pres">
      <dgm:prSet presAssocID="{3508B37C-C9D2-4C69-98A7-00A40B275EBD}" presName="node" presStyleLbl="node1" presStyleIdx="1" presStyleCnt="2" custScaleX="150151" custScaleY="1347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BBE2681-0322-4D9F-94BA-12E830EA1143}" type="presOf" srcId="{3508B37C-C9D2-4C69-98A7-00A40B275EBD}" destId="{A6B4F41C-1066-4586-8CB1-5ACCD6602793}" srcOrd="0" destOrd="0" presId="urn:microsoft.com/office/officeart/2005/8/layout/process5"/>
    <dgm:cxn modelId="{EC7C423A-0B04-45ED-B69D-99DEFD9A6730}" type="presOf" srcId="{B41B0E16-A946-4BB5-A405-A730AAFB98EC}" destId="{4B1F79D9-CB20-426E-AA82-B0F2B1AD4244}" srcOrd="0" destOrd="0" presId="urn:microsoft.com/office/officeart/2005/8/layout/process5"/>
    <dgm:cxn modelId="{FB9F130E-A81C-41C8-A66D-ADD1BB45E997}" type="presOf" srcId="{DD15D6AC-73FE-44E0-ADF5-7771D2545C0E}" destId="{DB0E8713-7BFD-434D-AAF1-565246C94652}" srcOrd="0" destOrd="0" presId="urn:microsoft.com/office/officeart/2005/8/layout/process5"/>
    <dgm:cxn modelId="{B437CB6F-95D4-4961-BA97-01CB598AB5E5}" type="presOf" srcId="{35654420-3722-47DE-BD56-79B46FE00DB2}" destId="{8ABAF1AB-F43D-4A8E-8B12-83486D37CB39}" srcOrd="0" destOrd="0" presId="urn:microsoft.com/office/officeart/2005/8/layout/process5"/>
    <dgm:cxn modelId="{B27BC8BB-34EA-4502-81C7-E9B34AB69E79}" srcId="{DD15D6AC-73FE-44E0-ADF5-7771D2545C0E}" destId="{B41B0E16-A946-4BB5-A405-A730AAFB98EC}" srcOrd="0" destOrd="0" parTransId="{6A5B833F-BADB-47BE-AB3F-FC0292B41F66}" sibTransId="{35654420-3722-47DE-BD56-79B46FE00DB2}"/>
    <dgm:cxn modelId="{D348CDC2-2FA6-4B50-9108-4A49A4748709}" type="presOf" srcId="{35654420-3722-47DE-BD56-79B46FE00DB2}" destId="{AB82AE6F-32DA-48F5-8227-A34E3553BA87}" srcOrd="1" destOrd="0" presId="urn:microsoft.com/office/officeart/2005/8/layout/process5"/>
    <dgm:cxn modelId="{FE3E5195-9588-4FDD-BEFC-856E30215C91}" srcId="{DD15D6AC-73FE-44E0-ADF5-7771D2545C0E}" destId="{3508B37C-C9D2-4C69-98A7-00A40B275EBD}" srcOrd="1" destOrd="0" parTransId="{A39BB322-84E6-4A18-8896-3F2DF8ED76A2}" sibTransId="{A0A1E889-45E9-4DEA-A1DF-941118B6D96C}"/>
    <dgm:cxn modelId="{705EF71B-0141-41AE-83F8-0ADAB698EFB0}" type="presParOf" srcId="{DB0E8713-7BFD-434D-AAF1-565246C94652}" destId="{4B1F79D9-CB20-426E-AA82-B0F2B1AD4244}" srcOrd="0" destOrd="0" presId="urn:microsoft.com/office/officeart/2005/8/layout/process5"/>
    <dgm:cxn modelId="{1DD1CC7D-D3C3-456E-B93A-345562591524}" type="presParOf" srcId="{DB0E8713-7BFD-434D-AAF1-565246C94652}" destId="{8ABAF1AB-F43D-4A8E-8B12-83486D37CB39}" srcOrd="1" destOrd="0" presId="urn:microsoft.com/office/officeart/2005/8/layout/process5"/>
    <dgm:cxn modelId="{6C233BFD-8D22-445C-8CA6-F98BB0AB20E9}" type="presParOf" srcId="{8ABAF1AB-F43D-4A8E-8B12-83486D37CB39}" destId="{AB82AE6F-32DA-48F5-8227-A34E3553BA87}" srcOrd="0" destOrd="0" presId="urn:microsoft.com/office/officeart/2005/8/layout/process5"/>
    <dgm:cxn modelId="{1299F834-CABE-494A-AC64-DD21ED1AEC7D}" type="presParOf" srcId="{DB0E8713-7BFD-434D-AAF1-565246C94652}" destId="{A6B4F41C-1066-4586-8CB1-5ACCD6602793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3CC3D9-BD8A-4A6B-B068-4F27C7C655C0}" type="doc">
      <dgm:prSet loTypeId="urn:microsoft.com/office/officeart/2005/8/layout/v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C1D4F3CE-1990-4DF3-9A90-340CB2AC82B0}">
      <dgm:prSet phldrT="[文本]" custT="1"/>
      <dgm:spPr/>
      <dgm:t>
        <a:bodyPr/>
        <a:lstStyle/>
        <a:p>
          <a:r>
            <a:rPr lang="en-US" alt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1.</a:t>
          </a:r>
          <a:r>
            <a:rPr lang="zh-CN" sz="2000" dirty="0" smtClean="0">
              <a:latin typeface="宋体" panose="02010600030101010101" pitchFamily="2" charset="-122"/>
              <a:ea typeface="宋体" panose="02010600030101010101" pitchFamily="2" charset="-122"/>
            </a:rPr>
            <a:t>按照学生自愿原则，统一到班主任处填写《自学考试助学专业报名汇总表》。</a:t>
          </a:r>
        </a:p>
      </dgm:t>
    </dgm:pt>
    <dgm:pt modelId="{17D8C29E-0996-46E4-B4B2-8C929372D046}" type="parTrans" cxnId="{5AE2761E-CC0E-479F-822C-5B89A8613463}">
      <dgm:prSet/>
      <dgm:spPr/>
      <dgm:t>
        <a:bodyPr/>
        <a:lstStyle/>
        <a:p>
          <a:endParaRPr lang="zh-CN" altLang="en-US" sz="2000" b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3B74EC20-6046-42A0-A7F2-3245CAE801AD}" type="sibTrans" cxnId="{5AE2761E-CC0E-479F-822C-5B89A8613463}">
      <dgm:prSet/>
      <dgm:spPr/>
      <dgm:t>
        <a:bodyPr/>
        <a:lstStyle/>
        <a:p>
          <a:endParaRPr lang="zh-CN" altLang="en-US" sz="2000" b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00BF2602-363F-4D80-BBDE-7A7611A9A1FE}">
      <dgm:prSet phldrT="[文本]" custT="1"/>
      <dgm:spPr/>
      <dgm:t>
        <a:bodyPr/>
        <a:lstStyle/>
        <a:p>
          <a:r>
            <a:rPr lang="en-US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2.</a:t>
          </a:r>
          <a:r>
            <a:rPr 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报名截止时间：</a:t>
          </a:r>
          <a:r>
            <a:rPr lang="en-US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2023</a:t>
          </a:r>
          <a:r>
            <a:rPr 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年</a:t>
          </a:r>
          <a:r>
            <a:rPr lang="en-US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9</a:t>
          </a:r>
          <a:r>
            <a:rPr 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月</a:t>
          </a:r>
          <a:r>
            <a:rPr lang="en-US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30</a:t>
          </a:r>
          <a:r>
            <a:rPr 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日</a:t>
          </a:r>
          <a:endParaRPr lang="zh-CN" altLang="en-US" sz="20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EEFD7B5A-524A-41C3-A9F3-2FA217153CBA}" type="parTrans" cxnId="{9E668443-E3DE-4E55-BC41-6FAA8BB10288}">
      <dgm:prSet/>
      <dgm:spPr/>
      <dgm:t>
        <a:bodyPr/>
        <a:lstStyle/>
        <a:p>
          <a:endParaRPr lang="zh-CN" altLang="en-US" sz="2000" b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5D1F003D-15DC-4A13-A340-2717B6C4FDB1}" type="sibTrans" cxnId="{9E668443-E3DE-4E55-BC41-6FAA8BB10288}">
      <dgm:prSet/>
      <dgm:spPr/>
      <dgm:t>
        <a:bodyPr/>
        <a:lstStyle/>
        <a:p>
          <a:endParaRPr lang="zh-CN" altLang="en-US" sz="2000" b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0EAD3D40-5EE7-44B3-ADE7-1625290FC10F}">
      <dgm:prSet phldrT="[文本]" custT="1"/>
      <dgm:spPr/>
      <dgm:t>
        <a:bodyPr/>
        <a:lstStyle/>
        <a:p>
          <a:r>
            <a:rPr lang="en-US" alt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3.</a:t>
          </a:r>
          <a:r>
            <a:rPr lang="zh-CN" altLang="en-US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rPr>
            <a:t>十</a:t>
          </a:r>
          <a:r>
            <a:rPr lang="zh-CN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rPr>
            <a:t>月份</a:t>
          </a:r>
          <a:r>
            <a:rPr lang="zh-CN" alt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开班上课。</a:t>
          </a:r>
          <a:endParaRPr lang="zh-CN" altLang="en-US" sz="20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8D21D35B-4783-4CD4-85FB-F804FD9D71D8}" type="parTrans" cxnId="{BEC4DE82-B376-406D-A894-A3A6EB2001DA}">
      <dgm:prSet/>
      <dgm:spPr/>
      <dgm:t>
        <a:bodyPr/>
        <a:lstStyle/>
        <a:p>
          <a:endParaRPr lang="zh-CN" altLang="en-US" sz="2000" b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00E85136-6DEC-4F77-880F-9E9EE4368D1D}" type="sibTrans" cxnId="{BEC4DE82-B376-406D-A894-A3A6EB2001DA}">
      <dgm:prSet/>
      <dgm:spPr/>
      <dgm:t>
        <a:bodyPr/>
        <a:lstStyle/>
        <a:p>
          <a:endParaRPr lang="zh-CN" altLang="en-US" sz="2000" b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1E0E44E6-6104-4108-BFAF-BCFC1224170E}">
      <dgm:prSet phldrT="[文本]" custT="1"/>
      <dgm:spPr/>
      <dgm:t>
        <a:bodyPr/>
        <a:lstStyle/>
        <a:p>
          <a:r>
            <a:rPr lang="en-US" altLang="zh-CN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4.</a:t>
          </a:r>
          <a:r>
            <a:rPr lang="zh-CN" altLang="en-US" sz="2000" b="0" dirty="0" smtClean="0">
              <a:latin typeface="宋体" panose="02010600030101010101" pitchFamily="2" charset="-122"/>
              <a:ea typeface="宋体" panose="02010600030101010101" pitchFamily="2" charset="-122"/>
            </a:rPr>
            <a:t>学费由常熟理工学院收取，并按规定开具票据。（缴费二维码由常熟理工学院提供）</a:t>
          </a:r>
          <a:endParaRPr lang="zh-CN" altLang="en-US" sz="20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9900F5EF-1D2B-4C6E-8282-35FD9EFDE679}" type="parTrans" cxnId="{801901A3-31B0-4027-8F08-75AAF6FA0566}">
      <dgm:prSet/>
      <dgm:spPr/>
      <dgm:t>
        <a:bodyPr/>
        <a:lstStyle/>
        <a:p>
          <a:endParaRPr lang="zh-CN" altLang="en-US"/>
        </a:p>
      </dgm:t>
    </dgm:pt>
    <dgm:pt modelId="{613D8792-29B8-4890-91FB-D3AB0399ABE9}" type="sibTrans" cxnId="{801901A3-31B0-4027-8F08-75AAF6FA0566}">
      <dgm:prSet/>
      <dgm:spPr/>
      <dgm:t>
        <a:bodyPr/>
        <a:lstStyle/>
        <a:p>
          <a:endParaRPr lang="zh-CN" altLang="en-US"/>
        </a:p>
      </dgm:t>
    </dgm:pt>
    <dgm:pt modelId="{D8C61FE2-DA9C-4A98-9A72-5996C05758BA}" type="pres">
      <dgm:prSet presAssocID="{403CC3D9-BD8A-4A6B-B068-4F27C7C655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AF7A495-7E52-470C-9745-E4E53D66F2A2}" type="pres">
      <dgm:prSet presAssocID="{C1D4F3CE-1990-4DF3-9A90-340CB2AC82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021139-DD3E-4E9C-B748-B3012BE2A664}" type="pres">
      <dgm:prSet presAssocID="{3B74EC20-6046-42A0-A7F2-3245CAE801AD}" presName="spacer" presStyleCnt="0"/>
      <dgm:spPr/>
    </dgm:pt>
    <dgm:pt modelId="{9BADF733-10B5-4106-A362-8DC7F8F67CA3}" type="pres">
      <dgm:prSet presAssocID="{00BF2602-363F-4D80-BBDE-7A7611A9A1F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E825AA-4EB1-4755-BDCC-71894767BF52}" type="pres">
      <dgm:prSet presAssocID="{5D1F003D-15DC-4A13-A340-2717B6C4FDB1}" presName="spacer" presStyleCnt="0"/>
      <dgm:spPr/>
    </dgm:pt>
    <dgm:pt modelId="{BCDE1F73-5FC4-4ED1-ABE0-1128934F64F1}" type="pres">
      <dgm:prSet presAssocID="{0EAD3D40-5EE7-44B3-ADE7-1625290FC1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CFBF31-5E8C-4D15-BDEE-993D6E333D73}" type="pres">
      <dgm:prSet presAssocID="{00E85136-6DEC-4F77-880F-9E9EE4368D1D}" presName="spacer" presStyleCnt="0"/>
      <dgm:spPr/>
    </dgm:pt>
    <dgm:pt modelId="{01F45644-C6B9-42AA-AC81-67113D4AF316}" type="pres">
      <dgm:prSet presAssocID="{1E0E44E6-6104-4108-BFAF-BCFC122417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7F7757-3FCC-4AA9-B55F-1084EA67EF66}" type="presOf" srcId="{1E0E44E6-6104-4108-BFAF-BCFC1224170E}" destId="{01F45644-C6B9-42AA-AC81-67113D4AF316}" srcOrd="0" destOrd="0" presId="urn:microsoft.com/office/officeart/2005/8/layout/vList2"/>
    <dgm:cxn modelId="{3ADA58F3-508D-4E24-9064-2F664AF39DCA}" type="presOf" srcId="{00BF2602-363F-4D80-BBDE-7A7611A9A1FE}" destId="{9BADF733-10B5-4106-A362-8DC7F8F67CA3}" srcOrd="0" destOrd="0" presId="urn:microsoft.com/office/officeart/2005/8/layout/vList2"/>
    <dgm:cxn modelId="{BEC4DE82-B376-406D-A894-A3A6EB2001DA}" srcId="{403CC3D9-BD8A-4A6B-B068-4F27C7C655C0}" destId="{0EAD3D40-5EE7-44B3-ADE7-1625290FC10F}" srcOrd="2" destOrd="0" parTransId="{8D21D35B-4783-4CD4-85FB-F804FD9D71D8}" sibTransId="{00E85136-6DEC-4F77-880F-9E9EE4368D1D}"/>
    <dgm:cxn modelId="{801901A3-31B0-4027-8F08-75AAF6FA0566}" srcId="{403CC3D9-BD8A-4A6B-B068-4F27C7C655C0}" destId="{1E0E44E6-6104-4108-BFAF-BCFC1224170E}" srcOrd="3" destOrd="0" parTransId="{9900F5EF-1D2B-4C6E-8282-35FD9EFDE679}" sibTransId="{613D8792-29B8-4890-91FB-D3AB0399ABE9}"/>
    <dgm:cxn modelId="{0F770C82-8B16-44EE-88FB-00B7398627BA}" type="presOf" srcId="{C1D4F3CE-1990-4DF3-9A90-340CB2AC82B0}" destId="{EAF7A495-7E52-470C-9745-E4E53D66F2A2}" srcOrd="0" destOrd="0" presId="urn:microsoft.com/office/officeart/2005/8/layout/vList2"/>
    <dgm:cxn modelId="{9E668443-E3DE-4E55-BC41-6FAA8BB10288}" srcId="{403CC3D9-BD8A-4A6B-B068-4F27C7C655C0}" destId="{00BF2602-363F-4D80-BBDE-7A7611A9A1FE}" srcOrd="1" destOrd="0" parTransId="{EEFD7B5A-524A-41C3-A9F3-2FA217153CBA}" sibTransId="{5D1F003D-15DC-4A13-A340-2717B6C4FDB1}"/>
    <dgm:cxn modelId="{F961BF03-1A72-49E7-A748-6802B70727A4}" type="presOf" srcId="{403CC3D9-BD8A-4A6B-B068-4F27C7C655C0}" destId="{D8C61FE2-DA9C-4A98-9A72-5996C05758BA}" srcOrd="0" destOrd="0" presId="urn:microsoft.com/office/officeart/2005/8/layout/vList2"/>
    <dgm:cxn modelId="{5AE2761E-CC0E-479F-822C-5B89A8613463}" srcId="{403CC3D9-BD8A-4A6B-B068-4F27C7C655C0}" destId="{C1D4F3CE-1990-4DF3-9A90-340CB2AC82B0}" srcOrd="0" destOrd="0" parTransId="{17D8C29E-0996-46E4-B4B2-8C929372D046}" sibTransId="{3B74EC20-6046-42A0-A7F2-3245CAE801AD}"/>
    <dgm:cxn modelId="{93397719-698E-4ACE-86E2-A1467F056FE1}" type="presOf" srcId="{0EAD3D40-5EE7-44B3-ADE7-1625290FC10F}" destId="{BCDE1F73-5FC4-4ED1-ABE0-1128934F64F1}" srcOrd="0" destOrd="0" presId="urn:microsoft.com/office/officeart/2005/8/layout/vList2"/>
    <dgm:cxn modelId="{AB6B522C-3641-4327-8EE3-62E86EB0B91B}" type="presParOf" srcId="{D8C61FE2-DA9C-4A98-9A72-5996C05758BA}" destId="{EAF7A495-7E52-470C-9745-E4E53D66F2A2}" srcOrd="0" destOrd="0" presId="urn:microsoft.com/office/officeart/2005/8/layout/vList2"/>
    <dgm:cxn modelId="{2F22C1C3-830D-4737-893E-18ED29FB4380}" type="presParOf" srcId="{D8C61FE2-DA9C-4A98-9A72-5996C05758BA}" destId="{18021139-DD3E-4E9C-B748-B3012BE2A664}" srcOrd="1" destOrd="0" presId="urn:microsoft.com/office/officeart/2005/8/layout/vList2"/>
    <dgm:cxn modelId="{A29AD9C6-22B7-4D12-B960-A4881B4B7BE7}" type="presParOf" srcId="{D8C61FE2-DA9C-4A98-9A72-5996C05758BA}" destId="{9BADF733-10B5-4106-A362-8DC7F8F67CA3}" srcOrd="2" destOrd="0" presId="urn:microsoft.com/office/officeart/2005/8/layout/vList2"/>
    <dgm:cxn modelId="{13C76633-A176-4D32-A83D-ABD5ADFD94EF}" type="presParOf" srcId="{D8C61FE2-DA9C-4A98-9A72-5996C05758BA}" destId="{62E825AA-4EB1-4755-BDCC-71894767BF52}" srcOrd="3" destOrd="0" presId="urn:microsoft.com/office/officeart/2005/8/layout/vList2"/>
    <dgm:cxn modelId="{C0D54DDE-6E47-40D1-B762-6D5D8503AA13}" type="presParOf" srcId="{D8C61FE2-DA9C-4A98-9A72-5996C05758BA}" destId="{BCDE1F73-5FC4-4ED1-ABE0-1128934F64F1}" srcOrd="4" destOrd="0" presId="urn:microsoft.com/office/officeart/2005/8/layout/vList2"/>
    <dgm:cxn modelId="{FC9AC879-743B-47A5-B71C-295E87CA18B6}" type="presParOf" srcId="{D8C61FE2-DA9C-4A98-9A72-5996C05758BA}" destId="{21CFBF31-5E8C-4D15-BDEE-993D6E333D73}" srcOrd="5" destOrd="0" presId="urn:microsoft.com/office/officeart/2005/8/layout/vList2"/>
    <dgm:cxn modelId="{BAC2197B-E78C-47E5-98FB-8A68D68E5E16}" type="presParOf" srcId="{D8C61FE2-DA9C-4A98-9A72-5996C05758BA}" destId="{01F45644-C6B9-42AA-AC81-67113D4AF3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C65AFF-6D33-470E-8E40-D9E4093705FA}" type="doc">
      <dgm:prSet loTypeId="urn:microsoft.com/office/officeart/2008/layout/PictureStrip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67F6386-4400-4A32-8212-AAB4F8A406CA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优势一：时间短、效率高。</a:t>
          </a:r>
          <a:r>
            <a:rPr lang="zh-CN" altLang="en-US" sz="1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在校生有相当一部分为自主学习时间，只要有效地套用在校学习时间（利用部分双休日和节假日），</a:t>
          </a:r>
          <a:r>
            <a:rPr lang="zh-CN" altLang="en-US" sz="160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完全可以在同期内就读专科和本科专业，专科毕业后，在较短的时间内可获得本科文凭。</a:t>
          </a:r>
          <a:endParaRPr lang="zh-CN" altLang="en-US" sz="16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624B0B22-031F-4754-900E-2F17D32C3AF0}" type="parTrans" cxnId="{36A205D3-8F6D-41D9-B8DC-6A2BB00AC58B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E36C74EF-264B-484B-AA52-58F067194FA1}" type="sibTrans" cxnId="{36A205D3-8F6D-41D9-B8DC-6A2BB00AC58B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6FE9375E-DE53-42D9-B758-EBA8C4BEC4EB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优势二：低投入、大回报。</a:t>
          </a:r>
          <a:r>
            <a:rPr lang="zh-CN" altLang="en-US" sz="1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提升学历层次，第二次专业选择，弥补遗憾，且只需要增加相当于普通专科一年多一点的学费，即可取得</a:t>
          </a:r>
          <a:r>
            <a:rPr lang="zh-CN" altLang="en-US" sz="1600" b="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国家承认的本科学历和学位</a:t>
          </a:r>
          <a:r>
            <a:rPr lang="zh-CN" altLang="en-US" sz="1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。</a:t>
          </a:r>
          <a:endParaRPr lang="zh-CN" altLang="en-US" sz="16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27FF0600-2760-4B35-8A86-450693887BC1}" type="parTrans" cxnId="{CD1B6A8B-7378-4DC0-89F7-47A58B9672E5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4BBB9C64-DBAE-43F9-9054-1106F3E0F3DA}" type="sibTrans" cxnId="{CD1B6A8B-7378-4DC0-89F7-47A58B9672E5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FD8903AD-7490-4B1C-9E90-816D9C726F42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优势三：难度小、易通过。</a:t>
          </a:r>
          <a:r>
            <a:rPr lang="zh-CN" altLang="en-US" sz="1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助学专业部分课程可以申请免考。统考课程少，大部分是校考，再加上学校有课程助学，</a:t>
          </a:r>
          <a:r>
            <a:rPr lang="zh-CN" altLang="en-US" sz="1600" b="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绝大部分参学者都可以按期通过课程考试</a:t>
          </a:r>
          <a:r>
            <a:rPr lang="zh-CN" altLang="en-US" sz="1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。</a:t>
          </a:r>
          <a:endParaRPr lang="zh-CN" altLang="en-US" sz="16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ED0315FD-D1B9-4DA2-9B96-A5D89AF54341}" type="parTrans" cxnId="{EFDB4B43-306C-4ADE-97B8-DA2E90D5491D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D64B816F-F2BE-4751-8D2B-30AACF019D58}" type="sibTrans" cxnId="{EFDB4B43-306C-4ADE-97B8-DA2E90D5491D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01EA91B0-43EA-448C-AE61-26DE63BA8520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优势四：强素质、助就业。</a:t>
          </a:r>
          <a:r>
            <a:rPr lang="zh-CN" altLang="en-US" sz="1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主修、辅修学业互补，</a:t>
          </a:r>
          <a:r>
            <a:rPr lang="zh-CN" altLang="en-US" sz="160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成就复合型人才</a:t>
          </a:r>
          <a:r>
            <a:rPr lang="zh-CN" altLang="en-US" sz="16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，让你更受用人单位青睐，令你今后的职业人生更加辉煌。</a:t>
          </a:r>
          <a:endParaRPr lang="zh-CN" altLang="en-US" sz="16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81F59017-D184-4C00-A7C1-A5240A90C695}" type="parTrans" cxnId="{E4749E98-E364-469D-8F04-619F4EF83988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0A37CA84-4F6B-4441-85DB-C637F5545D96}" type="sibTrans" cxnId="{E4749E98-E364-469D-8F04-619F4EF83988}">
      <dgm:prSet/>
      <dgm:spPr/>
      <dgm:t>
        <a:bodyPr/>
        <a:lstStyle/>
        <a:p>
          <a:endParaRPr lang="zh-CN" altLang="en-US" sz="160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gm:t>
    </dgm:pt>
    <dgm:pt modelId="{F58BFE25-394F-424E-949B-3B152AC69D18}" type="pres">
      <dgm:prSet presAssocID="{05C65AFF-6D33-470E-8E40-D9E4093705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13BE12C-2005-4D03-8EEA-F8E42E533FE6}" type="pres">
      <dgm:prSet presAssocID="{D67F6386-4400-4A32-8212-AAB4F8A406CA}" presName="composite" presStyleCnt="0"/>
      <dgm:spPr/>
    </dgm:pt>
    <dgm:pt modelId="{6E139328-B45E-49BC-A545-C05E832B6C0C}" type="pres">
      <dgm:prSet presAssocID="{D67F6386-4400-4A32-8212-AAB4F8A406CA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F80407-4FFD-48B4-B3E5-D334A42E4370}" type="pres">
      <dgm:prSet presAssocID="{D67F6386-4400-4A32-8212-AAB4F8A406CA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3AF04408-1854-4BB6-8ABB-D9C8B94D3C06}" type="pres">
      <dgm:prSet presAssocID="{E36C74EF-264B-484B-AA52-58F067194FA1}" presName="sibTrans" presStyleCnt="0"/>
      <dgm:spPr/>
    </dgm:pt>
    <dgm:pt modelId="{0B3C3502-8789-46E5-9EA8-BADE3A2FD5E9}" type="pres">
      <dgm:prSet presAssocID="{6FE9375E-DE53-42D9-B758-EBA8C4BEC4EB}" presName="composite" presStyleCnt="0"/>
      <dgm:spPr/>
    </dgm:pt>
    <dgm:pt modelId="{8AB6CCA4-6815-4132-B7D2-F9A353E22126}" type="pres">
      <dgm:prSet presAssocID="{6FE9375E-DE53-42D9-B758-EBA8C4BEC4E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41EEC6-A9AA-4A12-93ED-C7DC4CC85464}" type="pres">
      <dgm:prSet presAssocID="{6FE9375E-DE53-42D9-B758-EBA8C4BEC4EB}" presName="rect2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</dgm:spPr>
    </dgm:pt>
    <dgm:pt modelId="{009FBAA1-26F9-4DAA-B57A-2ED18FB995BF}" type="pres">
      <dgm:prSet presAssocID="{4BBB9C64-DBAE-43F9-9054-1106F3E0F3DA}" presName="sibTrans" presStyleCnt="0"/>
      <dgm:spPr/>
    </dgm:pt>
    <dgm:pt modelId="{946D7800-F69E-4498-BC1D-ACC5138456CB}" type="pres">
      <dgm:prSet presAssocID="{FD8903AD-7490-4B1C-9E90-816D9C726F42}" presName="composite" presStyleCnt="0"/>
      <dgm:spPr/>
    </dgm:pt>
    <dgm:pt modelId="{128ED1BB-6109-46B4-A810-0B6B1626AE9B}" type="pres">
      <dgm:prSet presAssocID="{FD8903AD-7490-4B1C-9E90-816D9C726F42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7AF484-15B7-407F-AC89-67410EC60A5B}" type="pres">
      <dgm:prSet presAssocID="{FD8903AD-7490-4B1C-9E90-816D9C726F42}" presName="rect2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</dgm:pt>
    <dgm:pt modelId="{240C1FC3-3117-483E-A53B-9ADB7FD6A5F3}" type="pres">
      <dgm:prSet presAssocID="{D64B816F-F2BE-4751-8D2B-30AACF019D58}" presName="sibTrans" presStyleCnt="0"/>
      <dgm:spPr/>
    </dgm:pt>
    <dgm:pt modelId="{C893261A-9F6B-4CA5-9667-6FD8D90B1EDA}" type="pres">
      <dgm:prSet presAssocID="{01EA91B0-43EA-448C-AE61-26DE63BA8520}" presName="composite" presStyleCnt="0"/>
      <dgm:spPr/>
    </dgm:pt>
    <dgm:pt modelId="{C357D0A1-AC10-4D38-B5C1-919496505B1C}" type="pres">
      <dgm:prSet presAssocID="{01EA91B0-43EA-448C-AE61-26DE63BA8520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2FF218-C794-4DEB-834D-35A0456917F2}" type="pres">
      <dgm:prSet presAssocID="{01EA91B0-43EA-448C-AE61-26DE63BA8520}" presName="rect2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AF1BD7B8-FFED-41B8-8F2D-9F039D6C75B5}" type="presOf" srcId="{D67F6386-4400-4A32-8212-AAB4F8A406CA}" destId="{6E139328-B45E-49BC-A545-C05E832B6C0C}" srcOrd="0" destOrd="0" presId="urn:microsoft.com/office/officeart/2008/layout/PictureStrips"/>
    <dgm:cxn modelId="{FBCA2D37-19E6-4250-B844-FCF53131B98E}" type="presOf" srcId="{01EA91B0-43EA-448C-AE61-26DE63BA8520}" destId="{C357D0A1-AC10-4D38-B5C1-919496505B1C}" srcOrd="0" destOrd="0" presId="urn:microsoft.com/office/officeart/2008/layout/PictureStrips"/>
    <dgm:cxn modelId="{E4749E98-E364-469D-8F04-619F4EF83988}" srcId="{05C65AFF-6D33-470E-8E40-D9E4093705FA}" destId="{01EA91B0-43EA-448C-AE61-26DE63BA8520}" srcOrd="3" destOrd="0" parTransId="{81F59017-D184-4C00-A7C1-A5240A90C695}" sibTransId="{0A37CA84-4F6B-4441-85DB-C637F5545D96}"/>
    <dgm:cxn modelId="{116A6647-234F-4901-AEA7-29F0A12ECBCB}" type="presOf" srcId="{FD8903AD-7490-4B1C-9E90-816D9C726F42}" destId="{128ED1BB-6109-46B4-A810-0B6B1626AE9B}" srcOrd="0" destOrd="0" presId="urn:microsoft.com/office/officeart/2008/layout/PictureStrips"/>
    <dgm:cxn modelId="{CD1B6A8B-7378-4DC0-89F7-47A58B9672E5}" srcId="{05C65AFF-6D33-470E-8E40-D9E4093705FA}" destId="{6FE9375E-DE53-42D9-B758-EBA8C4BEC4EB}" srcOrd="1" destOrd="0" parTransId="{27FF0600-2760-4B35-8A86-450693887BC1}" sibTransId="{4BBB9C64-DBAE-43F9-9054-1106F3E0F3DA}"/>
    <dgm:cxn modelId="{36A205D3-8F6D-41D9-B8DC-6A2BB00AC58B}" srcId="{05C65AFF-6D33-470E-8E40-D9E4093705FA}" destId="{D67F6386-4400-4A32-8212-AAB4F8A406CA}" srcOrd="0" destOrd="0" parTransId="{624B0B22-031F-4754-900E-2F17D32C3AF0}" sibTransId="{E36C74EF-264B-484B-AA52-58F067194FA1}"/>
    <dgm:cxn modelId="{C2AA0433-9B3B-4E5B-A157-10673E0EAB97}" type="presOf" srcId="{05C65AFF-6D33-470E-8E40-D9E4093705FA}" destId="{F58BFE25-394F-424E-949B-3B152AC69D18}" srcOrd="0" destOrd="0" presId="urn:microsoft.com/office/officeart/2008/layout/PictureStrips"/>
    <dgm:cxn modelId="{1FC1BD65-14B1-46F8-B6FE-5260C1C4C79B}" type="presOf" srcId="{6FE9375E-DE53-42D9-B758-EBA8C4BEC4EB}" destId="{8AB6CCA4-6815-4132-B7D2-F9A353E22126}" srcOrd="0" destOrd="0" presId="urn:microsoft.com/office/officeart/2008/layout/PictureStrips"/>
    <dgm:cxn modelId="{EFDB4B43-306C-4ADE-97B8-DA2E90D5491D}" srcId="{05C65AFF-6D33-470E-8E40-D9E4093705FA}" destId="{FD8903AD-7490-4B1C-9E90-816D9C726F42}" srcOrd="2" destOrd="0" parTransId="{ED0315FD-D1B9-4DA2-9B96-A5D89AF54341}" sibTransId="{D64B816F-F2BE-4751-8D2B-30AACF019D58}"/>
    <dgm:cxn modelId="{0665BCA9-AD35-4FD8-972E-3A77FA43E9AE}" type="presParOf" srcId="{F58BFE25-394F-424E-949B-3B152AC69D18}" destId="{313BE12C-2005-4D03-8EEA-F8E42E533FE6}" srcOrd="0" destOrd="0" presId="urn:microsoft.com/office/officeart/2008/layout/PictureStrips"/>
    <dgm:cxn modelId="{4A3F3A61-676A-42AE-88B7-C461F2C03FBC}" type="presParOf" srcId="{313BE12C-2005-4D03-8EEA-F8E42E533FE6}" destId="{6E139328-B45E-49BC-A545-C05E832B6C0C}" srcOrd="0" destOrd="0" presId="urn:microsoft.com/office/officeart/2008/layout/PictureStrips"/>
    <dgm:cxn modelId="{09C50D8F-C428-4FD3-B658-0FB0E05DAE10}" type="presParOf" srcId="{313BE12C-2005-4D03-8EEA-F8E42E533FE6}" destId="{32F80407-4FFD-48B4-B3E5-D334A42E4370}" srcOrd="1" destOrd="0" presId="urn:microsoft.com/office/officeart/2008/layout/PictureStrips"/>
    <dgm:cxn modelId="{14AB3C89-7851-49C2-A3DA-C7503EB45E6B}" type="presParOf" srcId="{F58BFE25-394F-424E-949B-3B152AC69D18}" destId="{3AF04408-1854-4BB6-8ABB-D9C8B94D3C06}" srcOrd="1" destOrd="0" presId="urn:microsoft.com/office/officeart/2008/layout/PictureStrips"/>
    <dgm:cxn modelId="{0FAF95A6-DD72-485B-A9F8-225AD43D1C8C}" type="presParOf" srcId="{F58BFE25-394F-424E-949B-3B152AC69D18}" destId="{0B3C3502-8789-46E5-9EA8-BADE3A2FD5E9}" srcOrd="2" destOrd="0" presId="urn:microsoft.com/office/officeart/2008/layout/PictureStrips"/>
    <dgm:cxn modelId="{0307648B-E917-4788-96F2-E8C604F0F40E}" type="presParOf" srcId="{0B3C3502-8789-46E5-9EA8-BADE3A2FD5E9}" destId="{8AB6CCA4-6815-4132-B7D2-F9A353E22126}" srcOrd="0" destOrd="0" presId="urn:microsoft.com/office/officeart/2008/layout/PictureStrips"/>
    <dgm:cxn modelId="{5689E718-9D4A-43D3-98AF-61113D1B2CBF}" type="presParOf" srcId="{0B3C3502-8789-46E5-9EA8-BADE3A2FD5E9}" destId="{E241EEC6-A9AA-4A12-93ED-C7DC4CC85464}" srcOrd="1" destOrd="0" presId="urn:microsoft.com/office/officeart/2008/layout/PictureStrips"/>
    <dgm:cxn modelId="{21E69FD1-C066-425A-9EA5-E8A23B1E854F}" type="presParOf" srcId="{F58BFE25-394F-424E-949B-3B152AC69D18}" destId="{009FBAA1-26F9-4DAA-B57A-2ED18FB995BF}" srcOrd="3" destOrd="0" presId="urn:microsoft.com/office/officeart/2008/layout/PictureStrips"/>
    <dgm:cxn modelId="{19647A17-B86E-46B9-9FC3-A9EDF5DD8D54}" type="presParOf" srcId="{F58BFE25-394F-424E-949B-3B152AC69D18}" destId="{946D7800-F69E-4498-BC1D-ACC5138456CB}" srcOrd="4" destOrd="0" presId="urn:microsoft.com/office/officeart/2008/layout/PictureStrips"/>
    <dgm:cxn modelId="{5B0555EC-92D7-4112-B2F8-97F10012668D}" type="presParOf" srcId="{946D7800-F69E-4498-BC1D-ACC5138456CB}" destId="{128ED1BB-6109-46B4-A810-0B6B1626AE9B}" srcOrd="0" destOrd="0" presId="urn:microsoft.com/office/officeart/2008/layout/PictureStrips"/>
    <dgm:cxn modelId="{E34E9886-8AA4-41E5-A2AC-77B207BAA11D}" type="presParOf" srcId="{946D7800-F69E-4498-BC1D-ACC5138456CB}" destId="{187AF484-15B7-407F-AC89-67410EC60A5B}" srcOrd="1" destOrd="0" presId="urn:microsoft.com/office/officeart/2008/layout/PictureStrips"/>
    <dgm:cxn modelId="{EBDE6638-4DFC-4330-9782-B187F5E38D0D}" type="presParOf" srcId="{F58BFE25-394F-424E-949B-3B152AC69D18}" destId="{240C1FC3-3117-483E-A53B-9ADB7FD6A5F3}" srcOrd="5" destOrd="0" presId="urn:microsoft.com/office/officeart/2008/layout/PictureStrips"/>
    <dgm:cxn modelId="{37F1BB90-4366-40F9-8C17-4B9804FA7FFD}" type="presParOf" srcId="{F58BFE25-394F-424E-949B-3B152AC69D18}" destId="{C893261A-9F6B-4CA5-9667-6FD8D90B1EDA}" srcOrd="6" destOrd="0" presId="urn:microsoft.com/office/officeart/2008/layout/PictureStrips"/>
    <dgm:cxn modelId="{49A0EE27-CE88-4E43-B626-DBD38FB7C650}" type="presParOf" srcId="{C893261A-9F6B-4CA5-9667-6FD8D90B1EDA}" destId="{C357D0A1-AC10-4D38-B5C1-919496505B1C}" srcOrd="0" destOrd="0" presId="urn:microsoft.com/office/officeart/2008/layout/PictureStrips"/>
    <dgm:cxn modelId="{723A9D54-E1C5-4707-984A-98796FD7F849}" type="presParOf" srcId="{C893261A-9F6B-4CA5-9667-6FD8D90B1EDA}" destId="{F52FF218-C794-4DEB-834D-35A0456917F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55629-54FC-4A7A-B8F9-C537A3F521D3}">
      <dsp:nvSpPr>
        <dsp:cNvPr id="0" name=""/>
        <dsp:cNvSpPr/>
      </dsp:nvSpPr>
      <dsp:spPr>
        <a:xfrm>
          <a:off x="2102" y="715960"/>
          <a:ext cx="2042824" cy="15096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928D1-4966-47ED-A929-028518F5F516}">
      <dsp:nvSpPr>
        <dsp:cNvPr id="0" name=""/>
        <dsp:cNvSpPr/>
      </dsp:nvSpPr>
      <dsp:spPr>
        <a:xfrm>
          <a:off x="109310" y="1951874"/>
          <a:ext cx="2371713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一、招生对象</a:t>
          </a:r>
          <a:r>
            <a:rPr lang="zh-CN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及</a:t>
          </a:r>
          <a:r>
            <a:rPr lang="zh-CN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学习方式</a:t>
          </a:r>
          <a:endParaRPr lang="zh-CN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9310" y="1951874"/>
        <a:ext cx="2371713" cy="423030"/>
      </dsp:txXfrm>
    </dsp:sp>
    <dsp:sp modelId="{D5D5420E-1F28-4A05-9DBD-E14FD6E44A5C}">
      <dsp:nvSpPr>
        <dsp:cNvPr id="0" name=""/>
        <dsp:cNvSpPr/>
      </dsp:nvSpPr>
      <dsp:spPr>
        <a:xfrm>
          <a:off x="2852340" y="715960"/>
          <a:ext cx="2042824" cy="150963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283B1-7800-4D7A-BAD7-8F965D0FBD9E}">
      <dsp:nvSpPr>
        <dsp:cNvPr id="0" name=""/>
        <dsp:cNvSpPr/>
      </dsp:nvSpPr>
      <dsp:spPr>
        <a:xfrm>
          <a:off x="2959548" y="1951874"/>
          <a:ext cx="2371713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二、课程设置</a:t>
          </a:r>
          <a:endParaRPr lang="zh-CN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59548" y="1951874"/>
        <a:ext cx="2371713" cy="423030"/>
      </dsp:txXfrm>
    </dsp:sp>
    <dsp:sp modelId="{5469AED9-9CBC-4C59-852A-473381A72AAF}">
      <dsp:nvSpPr>
        <dsp:cNvPr id="0" name=""/>
        <dsp:cNvSpPr/>
      </dsp:nvSpPr>
      <dsp:spPr>
        <a:xfrm>
          <a:off x="5702577" y="715960"/>
          <a:ext cx="2042824" cy="150963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8BB97-D694-462E-A0C9-DA02F8B92C27}">
      <dsp:nvSpPr>
        <dsp:cNvPr id="0" name=""/>
        <dsp:cNvSpPr/>
      </dsp:nvSpPr>
      <dsp:spPr>
        <a:xfrm>
          <a:off x="5725854" y="1951874"/>
          <a:ext cx="2539576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三、拟招生专业与考试计划</a:t>
          </a:r>
          <a:endParaRPr lang="zh-CN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25854" y="1951874"/>
        <a:ext cx="2539576" cy="423030"/>
      </dsp:txXfrm>
    </dsp:sp>
    <dsp:sp modelId="{0A236AF7-112F-4F4A-872D-2D9687C4699A}">
      <dsp:nvSpPr>
        <dsp:cNvPr id="0" name=""/>
        <dsp:cNvSpPr/>
      </dsp:nvSpPr>
      <dsp:spPr>
        <a:xfrm>
          <a:off x="8636746" y="715960"/>
          <a:ext cx="2042824" cy="150963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591C1-571E-490B-9653-B81EDB7FBB8D}">
      <dsp:nvSpPr>
        <dsp:cNvPr id="0" name=""/>
        <dsp:cNvSpPr/>
      </dsp:nvSpPr>
      <dsp:spPr>
        <a:xfrm>
          <a:off x="8743954" y="1951874"/>
          <a:ext cx="2371713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四、</a:t>
          </a:r>
          <a:r>
            <a:rPr 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免考免修规定</a:t>
          </a:r>
          <a:r>
            <a:rPr lang="zh-CN" alt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及</a:t>
          </a:r>
          <a:r>
            <a:rPr lang="zh-CN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学习奖励</a:t>
          </a:r>
          <a:endParaRPr lang="zh-CN" alt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43954" y="1951874"/>
        <a:ext cx="2371713" cy="423030"/>
      </dsp:txXfrm>
    </dsp:sp>
    <dsp:sp modelId="{42EBBA71-4FDB-4ECD-A1C6-B8F6ACB6947E}">
      <dsp:nvSpPr>
        <dsp:cNvPr id="0" name=""/>
        <dsp:cNvSpPr/>
      </dsp:nvSpPr>
      <dsp:spPr>
        <a:xfrm>
          <a:off x="44068" y="2592227"/>
          <a:ext cx="2042824" cy="150963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F39CA-DADA-4286-A14C-E74BAA51CD00}">
      <dsp:nvSpPr>
        <dsp:cNvPr id="0" name=""/>
        <dsp:cNvSpPr/>
      </dsp:nvSpPr>
      <dsp:spPr>
        <a:xfrm>
          <a:off x="151276" y="3828141"/>
          <a:ext cx="2371713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五</a:t>
          </a:r>
          <a:r>
            <a:rPr lang="zh-C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、毕业与学位</a:t>
          </a:r>
          <a:endParaRPr lang="zh-CN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1276" y="3828141"/>
        <a:ext cx="2371713" cy="423030"/>
      </dsp:txXfrm>
    </dsp:sp>
    <dsp:sp modelId="{1A1F1AED-8D58-45E5-9379-B35DCEF47C73}">
      <dsp:nvSpPr>
        <dsp:cNvPr id="0" name=""/>
        <dsp:cNvSpPr/>
      </dsp:nvSpPr>
      <dsp:spPr>
        <a:xfrm>
          <a:off x="2894306" y="2592227"/>
          <a:ext cx="2042824" cy="150963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AD4AD-B946-44C4-B316-599E1E1EC9F9}">
      <dsp:nvSpPr>
        <dsp:cNvPr id="0" name=""/>
        <dsp:cNvSpPr/>
      </dsp:nvSpPr>
      <dsp:spPr>
        <a:xfrm>
          <a:off x="3001513" y="3828141"/>
          <a:ext cx="2371713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六、学习</a:t>
          </a:r>
          <a:r>
            <a:rPr lang="zh-C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档案</a:t>
          </a:r>
          <a:endParaRPr lang="zh-CN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01513" y="3828141"/>
        <a:ext cx="2371713" cy="423030"/>
      </dsp:txXfrm>
    </dsp:sp>
    <dsp:sp modelId="{A8223800-A8B0-4E19-BCA9-DAED4517F676}">
      <dsp:nvSpPr>
        <dsp:cNvPr id="0" name=""/>
        <dsp:cNvSpPr/>
      </dsp:nvSpPr>
      <dsp:spPr>
        <a:xfrm>
          <a:off x="5744543" y="2592227"/>
          <a:ext cx="2042824" cy="15096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F9F5F-93C3-44AF-9A99-0572BAC25852}">
      <dsp:nvSpPr>
        <dsp:cNvPr id="0" name=""/>
        <dsp:cNvSpPr/>
      </dsp:nvSpPr>
      <dsp:spPr>
        <a:xfrm>
          <a:off x="5851751" y="3828141"/>
          <a:ext cx="2371713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七、</a:t>
          </a:r>
          <a:r>
            <a:rPr lang="zh-CN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收费标准</a:t>
          </a:r>
          <a:endParaRPr lang="zh-CN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851751" y="3828141"/>
        <a:ext cx="2371713" cy="423030"/>
      </dsp:txXfrm>
    </dsp:sp>
    <dsp:sp modelId="{77D2BC5B-6ACE-490B-BE12-B0BAE0C38994}">
      <dsp:nvSpPr>
        <dsp:cNvPr id="0" name=""/>
        <dsp:cNvSpPr/>
      </dsp:nvSpPr>
      <dsp:spPr>
        <a:xfrm>
          <a:off x="8594781" y="2592227"/>
          <a:ext cx="2042824" cy="1509639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FCAB0-8245-4FAC-A8DF-4F92513EACA7}">
      <dsp:nvSpPr>
        <dsp:cNvPr id="0" name=""/>
        <dsp:cNvSpPr/>
      </dsp:nvSpPr>
      <dsp:spPr>
        <a:xfrm>
          <a:off x="8701988" y="3828141"/>
          <a:ext cx="2371713" cy="423030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CN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八、</a:t>
          </a:r>
          <a:r>
            <a:rPr lang="zh-CN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报名流程</a:t>
          </a:r>
          <a:r>
            <a:rPr lang="zh-CN" alt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及</a:t>
          </a:r>
          <a:r>
            <a:rPr lang="zh-CN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报名咨询</a:t>
          </a:r>
          <a:endParaRPr lang="zh-CN" alt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701988" y="3828141"/>
        <a:ext cx="2371713" cy="423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FE180-97CA-43A1-AAC5-4AE9C773CF09}">
      <dsp:nvSpPr>
        <dsp:cNvPr id="0" name=""/>
        <dsp:cNvSpPr/>
      </dsp:nvSpPr>
      <dsp:spPr>
        <a:xfrm>
          <a:off x="231761" y="566"/>
          <a:ext cx="4278652" cy="2947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39E599-0715-4BC4-ABA1-0602FAF4FDBB}">
      <dsp:nvSpPr>
        <dsp:cNvPr id="0" name=""/>
        <dsp:cNvSpPr/>
      </dsp:nvSpPr>
      <dsp:spPr>
        <a:xfrm>
          <a:off x="231761" y="2948557"/>
          <a:ext cx="4278652" cy="158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苏州健雄职业技术学院</a:t>
          </a:r>
          <a:r>
            <a:rPr lang="zh-CN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普通高等教育全日制</a:t>
          </a: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专</a:t>
          </a:r>
          <a:r>
            <a:rPr lang="zh-CN" alt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科在校生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1761" y="2948557"/>
        <a:ext cx="4278652" cy="1587380"/>
      </dsp:txXfrm>
    </dsp:sp>
    <dsp:sp modelId="{FE47174F-511C-4FFD-BE45-4D81A138A3AE}">
      <dsp:nvSpPr>
        <dsp:cNvPr id="0" name=""/>
        <dsp:cNvSpPr/>
      </dsp:nvSpPr>
      <dsp:spPr>
        <a:xfrm>
          <a:off x="5488608" y="566"/>
          <a:ext cx="4278652" cy="2947991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1171F4-AB81-4F4D-A1C1-EC6E60945AE1}">
      <dsp:nvSpPr>
        <dsp:cNvPr id="0" name=""/>
        <dsp:cNvSpPr/>
      </dsp:nvSpPr>
      <dsp:spPr>
        <a:xfrm>
          <a:off x="4938459" y="2948557"/>
          <a:ext cx="5378950" cy="1587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采取</a:t>
          </a:r>
          <a:r>
            <a:rPr lang="zh-CN" altLang="en-US" sz="20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业余</a:t>
          </a:r>
          <a:r>
            <a:rPr lang="zh-CN" sz="20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学习形式</a:t>
          </a: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，学制</a:t>
          </a:r>
          <a:r>
            <a:rPr 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</a:t>
          </a: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年，考生确有需要，可适当延长修业年限，但不超过学制</a:t>
          </a:r>
          <a:r>
            <a:rPr 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年。</a:t>
          </a:r>
          <a:r>
            <a:rPr lang="zh-CN" sz="20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授课时间一般安排在晚上或双休日。</a:t>
          </a:r>
          <a:endParaRPr lang="zh-CN" altLang="en-US" sz="2000" b="1" kern="12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38459" y="2948557"/>
        <a:ext cx="5378950" cy="1587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DADA5-8CC7-43D3-B240-E6BE7A527A59}">
      <dsp:nvSpPr>
        <dsp:cNvPr id="0" name=""/>
        <dsp:cNvSpPr/>
      </dsp:nvSpPr>
      <dsp:spPr>
        <a:xfrm>
          <a:off x="932369" y="958435"/>
          <a:ext cx="2140292" cy="130597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2-3</a:t>
          </a:r>
          <a:r>
            <a:rPr lang="zh-CN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门统考课程由省教育考试院组织命题</a:t>
          </a:r>
          <a:endParaRPr lang="zh-CN" altLang="en-US" sz="1600" kern="1200" dirty="0"/>
        </a:p>
      </dsp:txBody>
      <dsp:txXfrm>
        <a:off x="1274816" y="958435"/>
        <a:ext cx="1797846" cy="1305973"/>
      </dsp:txXfrm>
    </dsp:sp>
    <dsp:sp modelId="{50F165E0-EB62-400E-AE89-8B99780E30C8}">
      <dsp:nvSpPr>
        <dsp:cNvPr id="0" name=""/>
        <dsp:cNvSpPr/>
      </dsp:nvSpPr>
      <dsp:spPr>
        <a:xfrm>
          <a:off x="932369" y="2264408"/>
          <a:ext cx="2140292" cy="1305973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考试时间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每年</a:t>
          </a:r>
          <a:r>
            <a:rPr lang="en-US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4</a:t>
          </a:r>
          <a:r>
            <a:rPr lang="zh-CN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月和</a:t>
          </a:r>
          <a:r>
            <a:rPr lang="en-US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10</a:t>
          </a:r>
          <a:r>
            <a:rPr lang="zh-CN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</a:t>
          </a:r>
          <a:endParaRPr lang="zh-CN" altLang="en-US" sz="1800" b="1" kern="1200" dirty="0">
            <a:solidFill>
              <a:srgbClr val="C00000"/>
            </a:solidFill>
          </a:endParaRPr>
        </a:p>
      </dsp:txBody>
      <dsp:txXfrm>
        <a:off x="1274816" y="2264408"/>
        <a:ext cx="1797846" cy="1305973"/>
      </dsp:txXfrm>
    </dsp:sp>
    <dsp:sp modelId="{23A9FE8C-6BC3-4FEC-80FC-220C659DEA51}">
      <dsp:nvSpPr>
        <dsp:cNvPr id="0" name=""/>
        <dsp:cNvSpPr/>
      </dsp:nvSpPr>
      <dsp:spPr>
        <a:xfrm>
          <a:off x="0" y="380869"/>
          <a:ext cx="1305320" cy="13053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Arial" panose="020B0604020202020204" pitchFamily="34" charset="0"/>
            </a:rPr>
            <a:t>统考</a:t>
          </a:r>
          <a:endParaRPr lang="zh-CN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sp:txBody>
      <dsp:txXfrm>
        <a:off x="191160" y="572029"/>
        <a:ext cx="923000" cy="923000"/>
      </dsp:txXfrm>
    </dsp:sp>
    <dsp:sp modelId="{1EA6DB5F-9475-4810-855A-1D96FBA24819}">
      <dsp:nvSpPr>
        <dsp:cNvPr id="0" name=""/>
        <dsp:cNvSpPr/>
      </dsp:nvSpPr>
      <dsp:spPr>
        <a:xfrm>
          <a:off x="4098198" y="958435"/>
          <a:ext cx="2214623" cy="1305973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大部分校考课程由我校自主命题</a:t>
          </a:r>
          <a:endParaRPr lang="zh-CN" altLang="en-US" sz="1600" kern="1200" dirty="0"/>
        </a:p>
      </dsp:txBody>
      <dsp:txXfrm>
        <a:off x="4452538" y="958435"/>
        <a:ext cx="1860283" cy="1305973"/>
      </dsp:txXfrm>
    </dsp:sp>
    <dsp:sp modelId="{3174D141-C327-47AA-8BFC-F4DF5E8FB39F}">
      <dsp:nvSpPr>
        <dsp:cNvPr id="0" name=""/>
        <dsp:cNvSpPr/>
      </dsp:nvSpPr>
      <dsp:spPr>
        <a:xfrm>
          <a:off x="4098198" y="2264408"/>
          <a:ext cx="2214623" cy="1305973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6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考试时间</a:t>
          </a:r>
          <a:endParaRPr lang="en-US" altLang="zh-CN" sz="1600" kern="1200" dirty="0" smtClean="0">
            <a:latin typeface="微软雅黑" panose="020B0503020204020204" pitchFamily="34" charset="-122"/>
            <a:ea typeface="微软雅黑" panose="020B0503020204020204" pitchFamily="34" charset="-122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每年的</a:t>
          </a:r>
          <a:r>
            <a:rPr lang="en-US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</a:t>
          </a:r>
          <a:r>
            <a:rPr lang="zh-CN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月和</a:t>
          </a:r>
          <a:r>
            <a:rPr lang="en-US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7</a:t>
          </a:r>
          <a:r>
            <a:rPr lang="zh-CN" altLang="zh-CN" sz="1800" b="1" kern="12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月</a:t>
          </a:r>
          <a:endParaRPr lang="zh-CN" altLang="en-US" sz="1800" b="1" kern="1200" dirty="0">
            <a:solidFill>
              <a:srgbClr val="C00000"/>
            </a:solidFill>
          </a:endParaRPr>
        </a:p>
      </dsp:txBody>
      <dsp:txXfrm>
        <a:off x="4452538" y="2264408"/>
        <a:ext cx="1860283" cy="1305973"/>
      </dsp:txXfrm>
    </dsp:sp>
    <dsp:sp modelId="{479B5211-A5B7-474A-9908-FAB68629A4A9}">
      <dsp:nvSpPr>
        <dsp:cNvPr id="0" name=""/>
        <dsp:cNvSpPr/>
      </dsp:nvSpPr>
      <dsp:spPr>
        <a:xfrm>
          <a:off x="3127754" y="452884"/>
          <a:ext cx="1305320" cy="1305320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  <a:cs typeface="Arial" panose="020B0604020202020204" pitchFamily="34" charset="0"/>
            </a:rPr>
            <a:t>校考</a:t>
          </a:r>
          <a:endParaRPr lang="zh-CN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方正粗黑宋简体" panose="02000000000000000000" pitchFamily="2" charset="-122"/>
            <a:ea typeface="方正粗黑宋简体" panose="02000000000000000000" pitchFamily="2" charset="-122"/>
          </a:endParaRPr>
        </a:p>
      </dsp:txBody>
      <dsp:txXfrm>
        <a:off x="3318914" y="644044"/>
        <a:ext cx="923000" cy="923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F79D9-CB20-426E-AA82-B0F2B1AD4244}">
      <dsp:nvSpPr>
        <dsp:cNvPr id="0" name=""/>
        <dsp:cNvSpPr/>
      </dsp:nvSpPr>
      <dsp:spPr>
        <a:xfrm>
          <a:off x="106232" y="289"/>
          <a:ext cx="4679996" cy="251970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rPr>
            <a:t>       </a:t>
          </a:r>
          <a:r>
            <a:rPr lang="zh-CN" altLang="en-US" sz="1600" b="0" kern="120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参加助学专业学习的学生修完规定的全部课程（含毕业论文或毕业设计），并获得主修专业专科毕业证书后，经审核通过，由学校颁发江苏省自学考试委员会和常熟理工学院联合盖章、教育部电子注册的自学考试本科毕业证书。毕业时符合学士学位授予条件的学生，授予相应学科的成人学士学位。</a:t>
          </a:r>
          <a:endParaRPr lang="zh-CN" altLang="en-US" sz="1600" b="0" kern="1200" dirty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sp:txBody>
      <dsp:txXfrm>
        <a:off x="180031" y="74088"/>
        <a:ext cx="4532398" cy="2372102"/>
      </dsp:txXfrm>
    </dsp:sp>
    <dsp:sp modelId="{8ABAF1AB-F43D-4A8E-8B12-83486D37CB39}">
      <dsp:nvSpPr>
        <dsp:cNvPr id="0" name=""/>
        <dsp:cNvSpPr/>
      </dsp:nvSpPr>
      <dsp:spPr>
        <a:xfrm>
          <a:off x="5060512" y="873649"/>
          <a:ext cx="660774" cy="7729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60512" y="1028245"/>
        <a:ext cx="462542" cy="463789"/>
      </dsp:txXfrm>
    </dsp:sp>
    <dsp:sp modelId="{A6B4F41C-1066-4586-8CB1-5ACCD6602793}">
      <dsp:nvSpPr>
        <dsp:cNvPr id="0" name=""/>
        <dsp:cNvSpPr/>
      </dsp:nvSpPr>
      <dsp:spPr>
        <a:xfrm>
          <a:off x="6032972" y="289"/>
          <a:ext cx="4679996" cy="251970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       </a:t>
          </a:r>
          <a:r>
            <a:rPr lang="zh-CN" altLang="zh-CN" sz="1800" b="0" kern="120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自学考试证书属国民教育系列学历证书，国家承认其学历，经教育部电子注册。自学考试具有较高的社会声誉，持自学考试本科毕业证书及学位证书，可以报考研究生、参加公务员、事业单位招考，欧美</a:t>
          </a:r>
          <a:r>
            <a:rPr lang="en-US" altLang="zh-CN" sz="1800" b="0" kern="120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26</a:t>
          </a:r>
          <a:r>
            <a:rPr lang="zh-CN" altLang="zh-CN" sz="1800" b="0" kern="1200" dirty="0" smtClean="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rPr>
            <a:t>个国家承认我国的自考文凭。</a:t>
          </a:r>
          <a:endParaRPr lang="zh-CN" altLang="en-US" sz="1800" b="0" kern="1200" dirty="0">
            <a:solidFill>
              <a:schemeClr val="tx1"/>
            </a:solidFill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sp:txBody>
      <dsp:txXfrm>
        <a:off x="6106771" y="74088"/>
        <a:ext cx="4532398" cy="23721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7A495-7E52-470C-9745-E4E53D66F2A2}">
      <dsp:nvSpPr>
        <dsp:cNvPr id="0" name=""/>
        <dsp:cNvSpPr/>
      </dsp:nvSpPr>
      <dsp:spPr>
        <a:xfrm>
          <a:off x="0" y="32"/>
          <a:ext cx="5688632" cy="675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1.</a:t>
          </a:r>
          <a:r>
            <a:rPr lang="zh-CN" sz="200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按照学生自愿原则，统一到班主任处填写《自学考试助学专业报名汇总表》。</a:t>
          </a:r>
        </a:p>
      </dsp:txBody>
      <dsp:txXfrm>
        <a:off x="32970" y="33002"/>
        <a:ext cx="5622692" cy="609460"/>
      </dsp:txXfrm>
    </dsp:sp>
    <dsp:sp modelId="{9BADF733-10B5-4106-A362-8DC7F8F67CA3}">
      <dsp:nvSpPr>
        <dsp:cNvPr id="0" name=""/>
        <dsp:cNvSpPr/>
      </dsp:nvSpPr>
      <dsp:spPr>
        <a:xfrm>
          <a:off x="0" y="686978"/>
          <a:ext cx="5688632" cy="675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2.</a:t>
          </a:r>
          <a:r>
            <a:rPr 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报名截止时间：</a:t>
          </a:r>
          <a:r>
            <a:rPr lang="en-US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2023</a:t>
          </a:r>
          <a:r>
            <a:rPr 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年</a:t>
          </a:r>
          <a:r>
            <a:rPr lang="en-US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9</a:t>
          </a:r>
          <a:r>
            <a:rPr 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月</a:t>
          </a:r>
          <a:r>
            <a:rPr lang="en-US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30</a:t>
          </a:r>
          <a:r>
            <a:rPr 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日</a:t>
          </a:r>
          <a:endParaRPr lang="zh-CN" altLang="en-US" sz="20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2970" y="719948"/>
        <a:ext cx="5622692" cy="609460"/>
      </dsp:txXfrm>
    </dsp:sp>
    <dsp:sp modelId="{BCDE1F73-5FC4-4ED1-ABE0-1128934F64F1}">
      <dsp:nvSpPr>
        <dsp:cNvPr id="0" name=""/>
        <dsp:cNvSpPr/>
      </dsp:nvSpPr>
      <dsp:spPr>
        <a:xfrm>
          <a:off x="0" y="1373924"/>
          <a:ext cx="5688632" cy="675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3.</a:t>
          </a:r>
          <a:r>
            <a:rPr lang="zh-CN" altLang="en-US" sz="2000" b="1" kern="12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rPr>
            <a:t>十</a:t>
          </a:r>
          <a:r>
            <a:rPr lang="zh-CN" altLang="zh-CN" sz="2000" b="1" kern="12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rPr>
            <a:t>月份</a:t>
          </a:r>
          <a:r>
            <a:rPr lang="zh-CN" alt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开班上课。</a:t>
          </a:r>
          <a:endParaRPr lang="zh-CN" altLang="en-US" sz="20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2970" y="1406894"/>
        <a:ext cx="5622692" cy="609460"/>
      </dsp:txXfrm>
    </dsp:sp>
    <dsp:sp modelId="{01F45644-C6B9-42AA-AC81-67113D4AF316}">
      <dsp:nvSpPr>
        <dsp:cNvPr id="0" name=""/>
        <dsp:cNvSpPr/>
      </dsp:nvSpPr>
      <dsp:spPr>
        <a:xfrm>
          <a:off x="0" y="2060870"/>
          <a:ext cx="5688632" cy="6754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4.</a:t>
          </a:r>
          <a:r>
            <a:rPr lang="zh-CN" altLang="en-US" sz="20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学费由常熟理工学院收取，并按规定开具票据。（缴费二维码由常熟理工学院提供）</a:t>
          </a:r>
          <a:endParaRPr lang="zh-CN" altLang="en-US" sz="20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2970" y="2093840"/>
        <a:ext cx="5622692" cy="609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9328-B45E-49BC-A545-C05E832B6C0C}">
      <dsp:nvSpPr>
        <dsp:cNvPr id="0" name=""/>
        <dsp:cNvSpPr/>
      </dsp:nvSpPr>
      <dsp:spPr>
        <a:xfrm>
          <a:off x="220454" y="899789"/>
          <a:ext cx="5231831" cy="1634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0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优势一：时间短、效率高。</a:t>
          </a:r>
          <a:r>
            <a:rPr lang="zh-CN" altLang="en-US" sz="160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在校生有相当一部分为自主学习时间，只要有效地套用在校学习时间（利用部分双休日和节假日），</a:t>
          </a:r>
          <a:r>
            <a:rPr lang="zh-CN" altLang="en-US" sz="1600" kern="120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完全可以在同期内就读专科和本科专业，专科毕业后，在较短的时间内可获得本科文凭。</a:t>
          </a:r>
          <a:endParaRPr lang="zh-CN" altLang="en-US" sz="1600" kern="12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sp:txBody>
      <dsp:txXfrm>
        <a:off x="220454" y="899789"/>
        <a:ext cx="5231831" cy="1634947"/>
      </dsp:txXfrm>
    </dsp:sp>
    <dsp:sp modelId="{32F80407-4FFD-48B4-B3E5-D334A42E4370}">
      <dsp:nvSpPr>
        <dsp:cNvPr id="0" name=""/>
        <dsp:cNvSpPr/>
      </dsp:nvSpPr>
      <dsp:spPr>
        <a:xfrm>
          <a:off x="2461" y="663630"/>
          <a:ext cx="1144463" cy="171669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B6CCA4-6815-4132-B7D2-F9A353E22126}">
      <dsp:nvSpPr>
        <dsp:cNvPr id="0" name=""/>
        <dsp:cNvSpPr/>
      </dsp:nvSpPr>
      <dsp:spPr>
        <a:xfrm>
          <a:off x="5926947" y="899789"/>
          <a:ext cx="5231831" cy="1634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0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优势二：低投入、大回报。</a:t>
          </a:r>
          <a:r>
            <a:rPr lang="zh-CN" altLang="en-US" sz="160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提升学历层次，第二次专业选择，弥补遗憾，且只需要增加相当于普通专科一年多一点的学费，即可取得</a:t>
          </a:r>
          <a:r>
            <a:rPr lang="zh-CN" altLang="en-US" sz="1600" b="0" kern="120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国家承认的本科学历和学位</a:t>
          </a:r>
          <a:r>
            <a:rPr lang="zh-CN" altLang="en-US" sz="160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。</a:t>
          </a:r>
          <a:endParaRPr lang="zh-CN" altLang="en-US" sz="1600" kern="12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sp:txBody>
      <dsp:txXfrm>
        <a:off x="5926947" y="899789"/>
        <a:ext cx="5231831" cy="1634947"/>
      </dsp:txXfrm>
    </dsp:sp>
    <dsp:sp modelId="{E241EEC6-A9AA-4A12-93ED-C7DC4CC85464}">
      <dsp:nvSpPr>
        <dsp:cNvPr id="0" name=""/>
        <dsp:cNvSpPr/>
      </dsp:nvSpPr>
      <dsp:spPr>
        <a:xfrm>
          <a:off x="5708954" y="663630"/>
          <a:ext cx="1144463" cy="17166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8ED1BB-6109-46B4-A810-0B6B1626AE9B}">
      <dsp:nvSpPr>
        <dsp:cNvPr id="0" name=""/>
        <dsp:cNvSpPr/>
      </dsp:nvSpPr>
      <dsp:spPr>
        <a:xfrm>
          <a:off x="220454" y="2958006"/>
          <a:ext cx="5231831" cy="1634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0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优势三：难度小、易通过。</a:t>
          </a:r>
          <a:r>
            <a:rPr lang="zh-CN" altLang="en-US" sz="160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助学专业部分课程可以申请免考。统考课程少，大部分是校考，再加上学校有课程助学，</a:t>
          </a:r>
          <a:r>
            <a:rPr lang="zh-CN" altLang="en-US" sz="1600" b="0" kern="120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绝大部分参学者都可以按期通过课程考试</a:t>
          </a:r>
          <a:r>
            <a:rPr lang="zh-CN" altLang="en-US" sz="160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。</a:t>
          </a:r>
          <a:endParaRPr lang="zh-CN" altLang="en-US" sz="1600" kern="12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sp:txBody>
      <dsp:txXfrm>
        <a:off x="220454" y="2958006"/>
        <a:ext cx="5231831" cy="1634947"/>
      </dsp:txXfrm>
    </dsp:sp>
    <dsp:sp modelId="{187AF484-15B7-407F-AC89-67410EC60A5B}">
      <dsp:nvSpPr>
        <dsp:cNvPr id="0" name=""/>
        <dsp:cNvSpPr/>
      </dsp:nvSpPr>
      <dsp:spPr>
        <a:xfrm>
          <a:off x="2461" y="2721847"/>
          <a:ext cx="1144463" cy="171669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357D0A1-AC10-4D38-B5C1-919496505B1C}">
      <dsp:nvSpPr>
        <dsp:cNvPr id="0" name=""/>
        <dsp:cNvSpPr/>
      </dsp:nvSpPr>
      <dsp:spPr>
        <a:xfrm>
          <a:off x="5926947" y="2958006"/>
          <a:ext cx="5231831" cy="16349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0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优势四：强素质、助就业。</a:t>
          </a:r>
          <a:r>
            <a:rPr lang="zh-CN" altLang="en-US" sz="160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主修、辅修学业互补，</a:t>
          </a:r>
          <a:r>
            <a:rPr lang="zh-CN" altLang="en-US" sz="1600" kern="1200" dirty="0" smtClean="0">
              <a:solidFill>
                <a:srgbClr val="0000CC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成就复合型人才</a:t>
          </a:r>
          <a:r>
            <a:rPr lang="zh-CN" altLang="en-US" sz="1600" kern="1200" dirty="0" smtClean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，让你更受用人单位青睐，令你今后的职业人生更加辉煌。</a:t>
          </a:r>
          <a:endParaRPr lang="zh-CN" altLang="en-US" sz="1600" kern="1200" dirty="0">
            <a:latin typeface="方正小标宋简体" panose="03000509000000000000" pitchFamily="65" charset="-122"/>
            <a:ea typeface="方正小标宋简体" panose="03000509000000000000" pitchFamily="65" charset="-122"/>
          </a:endParaRPr>
        </a:p>
      </dsp:txBody>
      <dsp:txXfrm>
        <a:off x="5926947" y="2958006"/>
        <a:ext cx="5231831" cy="1634947"/>
      </dsp:txXfrm>
    </dsp:sp>
    <dsp:sp modelId="{F52FF218-C794-4DEB-834D-35A0456917F2}">
      <dsp:nvSpPr>
        <dsp:cNvPr id="0" name=""/>
        <dsp:cNvSpPr/>
      </dsp:nvSpPr>
      <dsp:spPr>
        <a:xfrm>
          <a:off x="5708954" y="2721847"/>
          <a:ext cx="1144463" cy="171669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3C2C-94E4-42D9-BCE3-BB87235CB26A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1C548-543F-476F-9ED6-E6725BFBD2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26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C548-543F-476F-9ED6-E6725BFBD2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9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C548-543F-476F-9ED6-E6725BFBD2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60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2023-6-16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96333" y="8"/>
            <a:ext cx="3357149" cy="7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95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2" descr="常熟理工学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6632"/>
            <a:ext cx="2016224" cy="3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2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>
          <a:xfrm>
            <a:off x="407368" y="576064"/>
            <a:ext cx="11350223" cy="764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6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7" name="直线连接符 6"/>
          <p:cNvCxnSpPr/>
          <p:nvPr userDrawn="1"/>
        </p:nvCxnSpPr>
        <p:spPr>
          <a:xfrm>
            <a:off x="407368" y="570868"/>
            <a:ext cx="113502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2" descr="常熟理工学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6632"/>
            <a:ext cx="2016224" cy="3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2" descr="常熟理工学院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16632"/>
            <a:ext cx="2016224" cy="3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gimg2.baidu.com/image_search/src=http%3A%2F%2Fycimg.woofeng.cn%2F20180314%2F20180314132742_52361.jpg&amp;refer=http%3A%2F%2Fycimg.woofeng.cn&amp;app=2002&amp;size=f9999,10000&amp;q=a80&amp;n=0&amp;g=0n&amp;fmt=auto?sec=1668057930&amp;t=6157703202d0f72b347f662f17a571c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2023-6-16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40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1370" y="1340768"/>
            <a:ext cx="12203370" cy="24482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black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701" y="1165761"/>
            <a:ext cx="11430080" cy="258532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常熟</a:t>
            </a:r>
            <a:r>
              <a:rPr lang="zh-CN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理工学院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高等教育自学考试</a:t>
            </a:r>
            <a:endParaRPr lang="en-US" altLang="zh-CN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苏州健雄职业技术学院助学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点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3143672" y="5589240"/>
            <a:ext cx="4446768" cy="581762"/>
          </a:xfrm>
          <a:prstGeom prst="rect">
            <a:avLst/>
          </a:prstGeom>
          <a:noFill/>
          <a:ln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lnSpc>
                <a:spcPct val="125000"/>
              </a:lnSpc>
            </a:pP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b="1" dirty="0" smtClean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2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常熟理工学院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69189"/>
            <a:ext cx="31813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slg.edu.cn/theme/happy/images/foil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72" y="588263"/>
            <a:ext cx="21907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267454" y="4240316"/>
            <a:ext cx="6561412" cy="10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2023</a:t>
            </a:r>
            <a:r>
              <a:rPr lang="zh-CN" altLang="zh-CN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zh-CN" alt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助学专业</a:t>
            </a:r>
            <a:r>
              <a:rPr lang="zh-CN" altLang="zh-CN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招生简章</a:t>
            </a:r>
            <a:endParaRPr lang="zh-CN" alt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C454519-11AD-EB5F-CC03-DDA73F712A06}"/>
              </a:ext>
            </a:extLst>
          </p:cNvPr>
          <p:cNvGrpSpPr/>
          <p:nvPr/>
        </p:nvGrpSpPr>
        <p:grpSpPr>
          <a:xfrm>
            <a:off x="767408" y="1916832"/>
            <a:ext cx="4752528" cy="4219148"/>
            <a:chOff x="641391" y="2666377"/>
            <a:chExt cx="6987975" cy="3586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9F24B92-74FF-5C58-3B49-8B29F925F74E}"/>
                </a:ext>
              </a:extLst>
            </p:cNvPr>
            <p:cNvSpPr/>
            <p:nvPr/>
          </p:nvSpPr>
          <p:spPr>
            <a:xfrm rot="455028">
              <a:off x="1133955" y="2666377"/>
              <a:ext cx="6495411" cy="33673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2B04445-36D6-1C20-9631-568A036454A3}"/>
                </a:ext>
              </a:extLst>
            </p:cNvPr>
            <p:cNvSpPr/>
            <p:nvPr/>
          </p:nvSpPr>
          <p:spPr>
            <a:xfrm>
              <a:off x="641391" y="2675310"/>
              <a:ext cx="6552729" cy="357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免考免修规定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学习奖励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8638" y="2180278"/>
            <a:ext cx="4016856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专科毕业生报考自学考试本科段专业（即专升本），可免考已学过且成绩合格的思想政治理论课。</a:t>
            </a:r>
            <a:r>
              <a:rPr lang="zh-CN" altLang="en-US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（免考政策以江苏省教育考试院发布为准）</a:t>
            </a:r>
          </a:p>
        </p:txBody>
      </p:sp>
      <p:sp>
        <p:nvSpPr>
          <p:cNvPr id="2" name="矩形 1"/>
          <p:cNvSpPr/>
          <p:nvPr/>
        </p:nvSpPr>
        <p:spPr>
          <a:xfrm>
            <a:off x="5908531" y="4674777"/>
            <a:ext cx="5542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宋体" panose="02010600030101010101" pitchFamily="2" charset="-122"/>
              </a:rPr>
              <a:t>对学习及</a:t>
            </a:r>
            <a:r>
              <a:rPr lang="zh-CN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宋体" panose="02010600030101010101" pitchFamily="2" charset="-122"/>
              </a:rPr>
              <a:t>表现优秀者，可以参加</a:t>
            </a:r>
            <a:r>
              <a:rPr lang="en-US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宋体" panose="02010600030101010101" pitchFamily="2" charset="-122"/>
              </a:rPr>
              <a:t>“</a:t>
            </a:r>
            <a:r>
              <a:rPr lang="zh-CN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宋体" panose="02010600030101010101" pitchFamily="2" charset="-122"/>
              </a:rPr>
              <a:t>优秀自考生</a:t>
            </a:r>
            <a:r>
              <a:rPr lang="en-US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宋体" panose="02010600030101010101" pitchFamily="2" charset="-122"/>
              </a:rPr>
              <a:t>”</a:t>
            </a:r>
            <a:r>
              <a:rPr lang="zh-CN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宋体" panose="02010600030101010101" pitchFamily="2" charset="-122"/>
              </a:rPr>
              <a:t>评选，</a:t>
            </a:r>
            <a:r>
              <a:rPr lang="zh-CN" altLang="zh-CN" sz="20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增加学生</a:t>
            </a:r>
            <a:r>
              <a:rPr lang="zh-CN" altLang="zh-CN" sz="2000" b="1" dirty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获奖机会</a:t>
            </a:r>
            <a:r>
              <a:rPr lang="zh-CN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，为学生今后就业增强竞争力。</a:t>
            </a:r>
            <a:endParaRPr lang="zh-CN" altLang="en-US" sz="20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10242" name="Picture 2" descr="https://gimg2.baidu.com/image_search/src=http%3A%2F%2Fcbu01.alicdn.com%2Fimg%2Fibank%2F2019%2F759%2F145%2F10832541957_1303444208.jpg&amp;refer=http%3A%2F%2Fcbu01.alicdn.com&amp;app=2002&amp;size=f9999,10000&amp;q=a80&amp;n=0&amp;g=0n&amp;fmt=auto?sec=1688888224&amp;t=c5341188454634a2daccba9fd1ccb0b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0000" l="5417" r="97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6921" r="4108" b="15707"/>
          <a:stretch/>
        </p:blipFill>
        <p:spPr bwMode="auto">
          <a:xfrm>
            <a:off x="7023448" y="2180278"/>
            <a:ext cx="3312368" cy="2448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、毕业与学位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01" name="图片 12" descr="二学历毕业证书_副本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6277" r="3311" b="4036"/>
          <a:stretch>
            <a:fillRect/>
          </a:stretch>
        </p:blipFill>
        <p:spPr bwMode="auto">
          <a:xfrm>
            <a:off x="1397478" y="4201310"/>
            <a:ext cx="3618402" cy="24080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b="8078"/>
          <a:stretch>
            <a:fillRect/>
          </a:stretch>
        </p:blipFill>
        <p:spPr bwMode="auto">
          <a:xfrm>
            <a:off x="7464152" y="4201311"/>
            <a:ext cx="3456384" cy="24080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1678463084"/>
              </p:ext>
            </p:extLst>
          </p:nvPr>
        </p:nvGraphicFramePr>
        <p:xfrm>
          <a:off x="686399" y="1628800"/>
          <a:ext cx="1081920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45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95800" y="692696"/>
            <a:ext cx="2895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学位</a:t>
            </a:r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授予要求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1340768"/>
            <a:ext cx="11233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取得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高等教育自学考试本科毕业证书的学生，符合学士学位条件者，可申请授予常熟理工学院学士学位。其满足条件：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拥护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中国共产党的领导，拥护社会主义制度，遵纪守法，品行端正；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学校规定的学习年限内，完成专业人才培养方案中规定的各项要求，经审核准予毕业；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三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门学位课程（不含外语）平均学分绩点大于等于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2.0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毕业设计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（论文）成绩大于等于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70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分；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.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外语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水平符合下列要求之一：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）参加高等教育本科段自学考试，外语科目（外语专业应为二外）成绩达到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70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分及以上。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）参加全国大学英语四级成绩达到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390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分及以上。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）参加公共英语等级考试三级（含三级以上）成绩达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60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分及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以上</a:t>
            </a:r>
            <a:r>
              <a:rPr lang="zh-CN" altLang="en-US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或参加校内学位外语考试成绩达</a:t>
            </a:r>
            <a:r>
              <a:rPr lang="en-US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60</a:t>
            </a:r>
            <a:r>
              <a:rPr lang="zh-CN" altLang="en-US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分及以上</a:t>
            </a:r>
            <a:r>
              <a:rPr lang="zh-CN" altLang="zh-CN" sz="2000" b="1" kern="0" dirty="0" smtClean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zh-CN" sz="2000" b="1" kern="1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304800"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altLang="zh-CN" sz="2000" b="1" kern="0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zh-CN" sz="2000" b="1" kern="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）外语专业本科毕业者。</a:t>
            </a:r>
            <a:endParaRPr lang="zh-CN" altLang="zh-CN" sz="2000" b="1" kern="10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8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C454519-11AD-EB5F-CC03-DDA73F712A06}"/>
              </a:ext>
            </a:extLst>
          </p:cNvPr>
          <p:cNvGrpSpPr/>
          <p:nvPr/>
        </p:nvGrpSpPr>
        <p:grpSpPr>
          <a:xfrm>
            <a:off x="767408" y="1863337"/>
            <a:ext cx="4104456" cy="2520280"/>
            <a:chOff x="641391" y="2666377"/>
            <a:chExt cx="6987975" cy="3586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9F24B92-74FF-5C58-3B49-8B29F925F74E}"/>
                </a:ext>
              </a:extLst>
            </p:cNvPr>
            <p:cNvSpPr/>
            <p:nvPr/>
          </p:nvSpPr>
          <p:spPr>
            <a:xfrm rot="455028">
              <a:off x="1133955" y="2666377"/>
              <a:ext cx="6495411" cy="33673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2B04445-36D6-1C20-9631-568A036454A3}"/>
                </a:ext>
              </a:extLst>
            </p:cNvPr>
            <p:cNvSpPr/>
            <p:nvPr/>
          </p:nvSpPr>
          <p:spPr>
            <a:xfrm>
              <a:off x="641391" y="2675310"/>
              <a:ext cx="6552729" cy="357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六、学习</a:t>
            </a:r>
            <a:r>
              <a:rPr lang="zh-CN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档案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7269" y="1929181"/>
            <a:ext cx="3528392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高等教育自学考试助学</a:t>
            </a:r>
            <a:r>
              <a:rPr lang="zh-CN" altLang="zh-CN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专业</a:t>
            </a:r>
            <a:r>
              <a:rPr lang="zh-CN" altLang="zh-CN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毕业生档案与主修专业档案一起发往用人单位</a:t>
            </a:r>
            <a:r>
              <a:rPr lang="zh-CN" altLang="zh-CN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。</a:t>
            </a:r>
            <a:endParaRPr lang="zh-CN" altLang="en-US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8" name="Picture 10" descr="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b="8078"/>
          <a:stretch>
            <a:fillRect/>
          </a:stretch>
        </p:blipFill>
        <p:spPr bwMode="auto">
          <a:xfrm>
            <a:off x="3071664" y="4824046"/>
            <a:ext cx="2081694" cy="14502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baidu.com/it/u=2529013887,3079802915&amp;fm=253&amp;fmt=auto&amp;app=138&amp;f=JPEG?w=500&amp;h=5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00" b="94400" l="2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1" b="6521"/>
          <a:stretch/>
        </p:blipFill>
        <p:spPr bwMode="auto">
          <a:xfrm>
            <a:off x="767408" y="4700045"/>
            <a:ext cx="2049487" cy="1758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10" y="1816119"/>
            <a:ext cx="5941164" cy="445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C454519-11AD-EB5F-CC03-DDA73F712A06}"/>
              </a:ext>
            </a:extLst>
          </p:cNvPr>
          <p:cNvGrpSpPr/>
          <p:nvPr/>
        </p:nvGrpSpPr>
        <p:grpSpPr>
          <a:xfrm>
            <a:off x="839416" y="2132856"/>
            <a:ext cx="4068452" cy="3672408"/>
            <a:chOff x="641391" y="2666377"/>
            <a:chExt cx="6987975" cy="3586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9F24B92-74FF-5C58-3B49-8B29F925F74E}"/>
                </a:ext>
              </a:extLst>
            </p:cNvPr>
            <p:cNvSpPr/>
            <p:nvPr/>
          </p:nvSpPr>
          <p:spPr>
            <a:xfrm rot="455028">
              <a:off x="1133955" y="2666377"/>
              <a:ext cx="6495411" cy="33673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2B04445-36D6-1C20-9631-568A036454A3}"/>
                </a:ext>
              </a:extLst>
            </p:cNvPr>
            <p:cNvSpPr/>
            <p:nvPr/>
          </p:nvSpPr>
          <p:spPr>
            <a:xfrm>
              <a:off x="641391" y="2675310"/>
              <a:ext cx="6552729" cy="357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七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收费标准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214" y="2263225"/>
            <a:ext cx="374024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000" kern="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助学专业</a:t>
            </a:r>
            <a:r>
              <a:rPr lang="zh-CN" altLang="zh-CN" sz="2000" kern="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收费</a:t>
            </a:r>
            <a:r>
              <a:rPr lang="zh-CN" altLang="zh-CN" sz="2000" kern="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按省财政厅、省物价局、省教育厅规定执行</a:t>
            </a:r>
            <a:r>
              <a:rPr lang="zh-CN" altLang="zh-CN" sz="2000" kern="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。</a:t>
            </a:r>
            <a:r>
              <a:rPr lang="zh-CN" altLang="en-US" sz="2000" kern="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（</a:t>
            </a:r>
            <a:r>
              <a:rPr lang="zh-CN" altLang="en-US" sz="2000" b="1" kern="0" dirty="0" smtClean="0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学制</a:t>
            </a:r>
            <a:r>
              <a:rPr lang="en-US" altLang="zh-CN" sz="2000" b="1" kern="0" dirty="0" smtClean="0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000" b="1" kern="0" dirty="0" smtClean="0">
                <a:solidFill>
                  <a:srgbClr val="0000CC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年</a:t>
            </a:r>
            <a:r>
              <a:rPr lang="zh-CN" altLang="en-US" sz="2000" kern="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）</a:t>
            </a:r>
            <a:endParaRPr lang="en-US" altLang="zh-CN" sz="2000" kern="0" dirty="0" smtClean="0">
              <a:solidFill>
                <a:srgbClr val="0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endParaRPr>
          </a:p>
          <a:p>
            <a:pPr indent="457200" algn="just">
              <a:lnSpc>
                <a:spcPts val="3000"/>
              </a:lnSpc>
              <a:spcAft>
                <a:spcPts val="0"/>
              </a:spcAft>
            </a:pP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文科专业</a:t>
            </a:r>
            <a:r>
              <a:rPr lang="en-US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4200</a:t>
            </a: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/</a:t>
            </a: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年</a:t>
            </a:r>
            <a:endParaRPr lang="en-US" altLang="zh-CN" sz="2000" kern="0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 indent="457200" algn="just">
              <a:lnSpc>
                <a:spcPts val="3000"/>
              </a:lnSpc>
              <a:spcAft>
                <a:spcPts val="0"/>
              </a:spcAft>
            </a:pP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理</a:t>
            </a:r>
            <a:r>
              <a:rPr lang="zh-CN" altLang="en-US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工</a:t>
            </a: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科专业</a:t>
            </a:r>
            <a:r>
              <a:rPr lang="en-US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4500</a:t>
            </a: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/</a:t>
            </a: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年</a:t>
            </a:r>
            <a:endParaRPr lang="en-US" altLang="zh-CN" sz="2000" kern="0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 indent="457200" algn="just">
              <a:lnSpc>
                <a:spcPts val="3000"/>
              </a:lnSpc>
              <a:spcAft>
                <a:spcPts val="0"/>
              </a:spcAft>
            </a:pPr>
            <a:r>
              <a:rPr lang="zh-CN" altLang="en-US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艺术类专业</a:t>
            </a:r>
            <a:r>
              <a:rPr lang="en-US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4800</a:t>
            </a:r>
            <a:r>
              <a:rPr lang="zh-CN" altLang="en-US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元</a:t>
            </a:r>
            <a:r>
              <a:rPr lang="en-US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年</a:t>
            </a:r>
            <a:endParaRPr lang="en-US" altLang="zh-CN" sz="2000" kern="0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 indent="457200" algn="just">
              <a:lnSpc>
                <a:spcPts val="3000"/>
              </a:lnSpc>
              <a:spcAft>
                <a:spcPts val="0"/>
              </a:spcAft>
            </a:pP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代办</a:t>
            </a:r>
            <a:r>
              <a:rPr lang="zh-CN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费按</a:t>
            </a:r>
            <a:r>
              <a:rPr lang="en-US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300</a:t>
            </a:r>
            <a:r>
              <a:rPr lang="zh-CN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/</a:t>
            </a:r>
            <a:r>
              <a:rPr lang="zh-CN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年</a:t>
            </a: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收取</a:t>
            </a:r>
            <a:endParaRPr lang="en-US" altLang="zh-CN" sz="2000" kern="0" dirty="0" smtClean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Arial" panose="020B0604020202020204" pitchFamily="34" charset="0"/>
            </a:endParaRPr>
          </a:p>
          <a:p>
            <a:pPr indent="457200" algn="just">
              <a:lnSpc>
                <a:spcPts val="3000"/>
              </a:lnSpc>
              <a:spcAft>
                <a:spcPts val="0"/>
              </a:spcAft>
            </a:pP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多</a:t>
            </a:r>
            <a:r>
              <a:rPr lang="zh-CN" altLang="zh-CN" sz="2000" kern="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退少</a:t>
            </a:r>
            <a:r>
              <a:rPr lang="zh-CN" altLang="zh-CN" sz="2000" kern="0" dirty="0" smtClean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Arial" panose="020B0604020202020204" pitchFamily="34" charset="0"/>
              </a:rPr>
              <a:t>补</a:t>
            </a:r>
            <a:endParaRPr lang="zh-CN" altLang="zh-CN" sz="1600" kern="100" dirty="0">
              <a:effectLst/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050" name="Picture 2" descr="https://pic.rmb.bdstatic.com/9d3d0bef3f2c47d6f81f5d1493985ee7.jpeg@s_0,w_2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42" y="1988840"/>
            <a:ext cx="6192688" cy="41150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909279" y="6156245"/>
            <a:ext cx="5032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如有调整，以当年省物价部门规定标准补收差额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43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八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报名流程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报名咨询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7513" y="5013176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咨询电话：</a:t>
            </a:r>
            <a:endParaRPr lang="en-US" altLang="zh-CN" dirty="0" smtClean="0"/>
          </a:p>
          <a:p>
            <a:r>
              <a:rPr lang="en-US" altLang="zh-CN" smtClean="0"/>
              <a:t>0512-52251626  </a:t>
            </a:r>
            <a:r>
              <a:rPr lang="en-US" altLang="zh-CN" dirty="0"/>
              <a:t>52251660</a:t>
            </a:r>
            <a:r>
              <a:rPr lang="zh-CN" altLang="zh-CN" dirty="0"/>
              <a:t>（常熟理工学院）</a:t>
            </a:r>
          </a:p>
          <a:p>
            <a:pPr>
              <a:lnSpc>
                <a:spcPct val="150000"/>
              </a:lnSpc>
            </a:pPr>
            <a:r>
              <a:rPr lang="zh-CN" altLang="zh-CN" sz="200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更多</a:t>
            </a:r>
            <a:r>
              <a:rPr lang="zh-CN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信息请至常熟理工学院继续教育学院</a:t>
            </a:r>
            <a:r>
              <a:rPr lang="en-US" altLang="zh-CN" sz="20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http://cj.cslg.edu.cn</a:t>
            </a:r>
            <a:r>
              <a:rPr lang="zh-CN" altLang="zh-CN" sz="20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网站浏览。</a:t>
            </a:r>
            <a:endParaRPr lang="zh-CN" altLang="en-US" sz="20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2853765227"/>
              </p:ext>
            </p:extLst>
          </p:nvPr>
        </p:nvGraphicFramePr>
        <p:xfrm>
          <a:off x="667513" y="1836380"/>
          <a:ext cx="568863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80" y="1836380"/>
            <a:ext cx="4708359" cy="3275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62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11624" y="692696"/>
            <a:ext cx="7452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高等教育自学考试助学专业</a:t>
            </a:r>
            <a:r>
              <a:rPr lang="zh-CN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222181859"/>
              </p:ext>
            </p:extLst>
          </p:nvPr>
        </p:nvGraphicFramePr>
        <p:xfrm>
          <a:off x="479376" y="1340768"/>
          <a:ext cx="111612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6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12192000" cy="51900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124744"/>
            <a:ext cx="12192000" cy="519003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2433" y="2852936"/>
            <a:ext cx="102071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欢迎报考</a:t>
            </a:r>
            <a:r>
              <a:rPr lang="zh-CN" altLang="en-US" sz="72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72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kumimoji="0" lang="zh-CN" altLang="en-US" sz="7200" b="1" i="0" u="none" strike="noStrike" kern="1200" cap="none" spc="60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896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C454519-11AD-EB5F-CC03-DDA73F712A06}"/>
              </a:ext>
            </a:extLst>
          </p:cNvPr>
          <p:cNvGrpSpPr/>
          <p:nvPr/>
        </p:nvGrpSpPr>
        <p:grpSpPr>
          <a:xfrm>
            <a:off x="623392" y="1844824"/>
            <a:ext cx="5328592" cy="4791141"/>
            <a:chOff x="641391" y="2666377"/>
            <a:chExt cx="6987975" cy="3586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F24B92-74FF-5C58-3B49-8B29F925F74E}"/>
                </a:ext>
              </a:extLst>
            </p:cNvPr>
            <p:cNvSpPr/>
            <p:nvPr/>
          </p:nvSpPr>
          <p:spPr>
            <a:xfrm rot="455028">
              <a:off x="1133955" y="2666377"/>
              <a:ext cx="6495411" cy="336731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2B04445-36D6-1C20-9631-568A036454A3}"/>
                </a:ext>
              </a:extLst>
            </p:cNvPr>
            <p:cNvSpPr/>
            <p:nvPr/>
          </p:nvSpPr>
          <p:spPr>
            <a:xfrm>
              <a:off x="641391" y="2675310"/>
              <a:ext cx="6552729" cy="3577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4" name="矩形 3"/>
          <p:cNvSpPr/>
          <p:nvPr/>
        </p:nvSpPr>
        <p:spPr>
          <a:xfrm>
            <a:off x="785017" y="1973150"/>
            <a:ext cx="4669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为</a:t>
            </a:r>
            <a:r>
              <a:rPr lang="zh-CN" altLang="zh-CN" kern="0" dirty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在校大学生拓展专业类型、提升专业素养，提高大学生就业能力和社会竞争力，成为符合社会需求的复合型人才。经江苏省教育考试院批准，我</a:t>
            </a:r>
            <a:r>
              <a:rPr lang="zh-CN" altLang="zh-CN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校</a:t>
            </a:r>
            <a:r>
              <a:rPr lang="zh-CN" altLang="en-US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在</a:t>
            </a:r>
            <a:r>
              <a:rPr lang="zh-CN" altLang="en-US" b="1" kern="0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苏州健雄职业技术学院设立高等教育自学考试助学点</a:t>
            </a:r>
            <a:r>
              <a:rPr lang="zh-CN" altLang="en-US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，开展助学专业本科段教育</a:t>
            </a:r>
            <a:r>
              <a:rPr lang="zh-CN" altLang="zh-CN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。</a:t>
            </a:r>
            <a:r>
              <a:rPr lang="zh-CN" altLang="zh-CN" kern="0" dirty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即学生在</a:t>
            </a:r>
            <a:r>
              <a:rPr lang="zh-CN" altLang="zh-CN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学好</a:t>
            </a:r>
            <a:r>
              <a:rPr lang="zh-CN" altLang="en-US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专科</a:t>
            </a:r>
            <a:r>
              <a:rPr lang="zh-CN" altLang="zh-CN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主修</a:t>
            </a:r>
            <a:r>
              <a:rPr lang="zh-CN" altLang="zh-CN" kern="0" dirty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专业的同时，选读一个自学考试本科专业，符合毕业条件者可获得自学</a:t>
            </a:r>
            <a:r>
              <a:rPr lang="zh-CN" altLang="zh-CN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考试</a:t>
            </a:r>
            <a:r>
              <a:rPr lang="zh-CN" altLang="zh-CN" b="1" kern="0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本科</a:t>
            </a:r>
            <a:r>
              <a:rPr lang="zh-CN" altLang="zh-CN" b="1" kern="0" dirty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毕业证书</a:t>
            </a:r>
            <a:r>
              <a:rPr lang="zh-CN" altLang="zh-CN" kern="0" dirty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，符合学士学位授予条件者授予自学</a:t>
            </a:r>
            <a:r>
              <a:rPr lang="zh-CN" altLang="zh-CN" kern="0" dirty="0" smtClean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考试</a:t>
            </a:r>
            <a:r>
              <a:rPr lang="zh-CN" altLang="zh-CN" b="1" kern="0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专业</a:t>
            </a:r>
            <a:r>
              <a:rPr lang="zh-CN" altLang="zh-CN" b="1" kern="0" dirty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相应</a:t>
            </a:r>
            <a:r>
              <a:rPr lang="zh-CN" altLang="zh-CN" b="1" kern="0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的</a:t>
            </a:r>
            <a:r>
              <a:rPr lang="zh-CN" altLang="en-US" b="1" kern="0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高等学历继续教育</a:t>
            </a:r>
            <a:r>
              <a:rPr lang="zh-CN" altLang="zh-CN" b="1" kern="0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学士</a:t>
            </a:r>
            <a:r>
              <a:rPr lang="zh-CN" altLang="zh-CN" b="1" kern="0" dirty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学位</a:t>
            </a:r>
            <a:r>
              <a:rPr lang="zh-CN" altLang="zh-CN" kern="0" dirty="0"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。</a:t>
            </a:r>
            <a:endParaRPr lang="zh-CN" altLang="zh-CN" sz="1400" kern="100" dirty="0">
              <a:effectLst/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51484" y="764704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kern="10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三</a:t>
            </a:r>
            <a:r>
              <a:rPr lang="zh-CN" altLang="zh-CN" sz="2000" b="1" kern="10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年</a:t>
            </a:r>
            <a:r>
              <a:rPr lang="zh-CN" altLang="en-US" sz="2000" b="1" kern="10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专</a:t>
            </a:r>
            <a:r>
              <a:rPr lang="zh-CN" altLang="zh-CN" sz="2000" b="1" kern="100" dirty="0" smtClean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科</a:t>
            </a:r>
            <a:r>
              <a:rPr lang="zh-CN" altLang="zh-CN" sz="2000" b="1" kern="1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毕业可获 </a:t>
            </a:r>
            <a:r>
              <a:rPr lang="zh-CN" altLang="zh-CN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正大黑简体"/>
              </a:rPr>
              <a:t>两张</a:t>
            </a:r>
            <a:r>
              <a:rPr lang="zh-CN" altLang="zh-CN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正大黑简体"/>
              </a:rPr>
              <a:t>文凭</a:t>
            </a:r>
            <a:r>
              <a:rPr lang="en-US" altLang="zh-CN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正大黑简体"/>
              </a:rPr>
              <a:t>  </a:t>
            </a:r>
            <a:r>
              <a:rPr lang="zh-CN" altLang="zh-CN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</a:t>
            </a:r>
            <a:r>
              <a:rPr lang="zh-CN" altLang="en-US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正大黑简体"/>
              </a:rPr>
              <a:t>一</a:t>
            </a:r>
            <a:r>
              <a:rPr lang="zh-CN" altLang="zh-CN" sz="36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正大黑简体"/>
              </a:rPr>
              <a:t>个</a:t>
            </a:r>
            <a:r>
              <a:rPr lang="zh-CN" altLang="zh-CN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正大黑简体"/>
              </a:rPr>
              <a:t>学位</a:t>
            </a:r>
            <a:r>
              <a:rPr lang="zh-CN" altLang="zh-CN" sz="20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</a:t>
            </a:r>
            <a:r>
              <a:rPr lang="zh-CN" altLang="zh-CN" sz="2000" b="1" kern="1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成就 </a:t>
            </a:r>
            <a:r>
              <a:rPr lang="zh-CN" altLang="zh-CN" sz="3600" b="1" kern="100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方正正大黑简体"/>
              </a:rPr>
              <a:t>复合型</a:t>
            </a:r>
            <a:r>
              <a:rPr lang="zh-CN" altLang="zh-CN" sz="2000" b="1" kern="100" dirty="0">
                <a:solidFill>
                  <a:srgbClr val="0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人才</a:t>
            </a:r>
            <a:endParaRPr lang="zh-CN" altLang="zh-CN" sz="1400" kern="100" dirty="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pic>
        <p:nvPicPr>
          <p:cNvPr id="3074" name="Picture 2" descr="https://www.cslg.edu.cn/images/gallery/11_20180308kpc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180726"/>
            <a:ext cx="5736574" cy="38262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344369" y="576064"/>
            <a:ext cx="11350223" cy="764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spc="600" dirty="0" smtClean="0">
                <a:solidFill>
                  <a:srgbClr val="45B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目录</a:t>
            </a:r>
            <a:endParaRPr lang="zh-CN" altLang="en-US" sz="3600" b="1" spc="600" dirty="0">
              <a:solidFill>
                <a:srgbClr val="45B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cxnSp>
        <p:nvCxnSpPr>
          <p:cNvPr id="8" name="直线连接符 6"/>
          <p:cNvCxnSpPr/>
          <p:nvPr/>
        </p:nvCxnSpPr>
        <p:spPr>
          <a:xfrm>
            <a:off x="345271" y="570868"/>
            <a:ext cx="1135022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2747090922"/>
              </p:ext>
            </p:extLst>
          </p:nvPr>
        </p:nvGraphicFramePr>
        <p:xfrm>
          <a:off x="576821" y="1340768"/>
          <a:ext cx="11117771" cy="4967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一、招生对象</a:t>
            </a:r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学习方式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440302474"/>
              </p:ext>
            </p:extLst>
          </p:nvPr>
        </p:nvGraphicFramePr>
        <p:xfrm>
          <a:off x="821414" y="1700808"/>
          <a:ext cx="105491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6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、课程</a:t>
            </a:r>
            <a:r>
              <a:rPr lang="zh-CN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9376" y="137764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2400" b="1" dirty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各专业开设课程约</a:t>
            </a:r>
            <a:r>
              <a:rPr lang="en-US" altLang="zh-CN" sz="2400" b="1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10</a:t>
            </a:r>
            <a:r>
              <a:rPr lang="en-US" altLang="zh-CN" sz="2400" b="1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-</a:t>
            </a:r>
            <a:r>
              <a:rPr lang="en-US" altLang="zh-CN" sz="2400" b="1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12</a:t>
            </a:r>
            <a:r>
              <a:rPr lang="zh-CN" altLang="zh-CN" sz="2400" b="1" dirty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门</a:t>
            </a:r>
            <a:r>
              <a:rPr lang="zh-CN" altLang="zh-CN" sz="2400" b="1" dirty="0" smtClean="0">
                <a:solidFill>
                  <a:srgbClr val="C0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Arial" panose="020B0604020202020204" pitchFamily="34" charset="0"/>
              </a:rPr>
              <a:t>左右</a:t>
            </a:r>
            <a:endParaRPr lang="en-US" altLang="zh-CN" sz="2400" b="1" dirty="0" smtClean="0">
              <a:solidFill>
                <a:srgbClr val="C0000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878598215"/>
              </p:ext>
            </p:extLst>
          </p:nvPr>
        </p:nvGraphicFramePr>
        <p:xfrm>
          <a:off x="841177" y="1751980"/>
          <a:ext cx="6480720" cy="400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5b0988e595225.cdn.sohucs.com/images/20191109/dd21b67e7c2842f085dad9e667213308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4293096"/>
            <a:ext cx="3457078" cy="1946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s://app.askdd.org/ueditor/php/upload/image/20190927/15695813181470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844824"/>
            <a:ext cx="3457078" cy="2304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本框 4"/>
          <p:cNvSpPr txBox="1"/>
          <p:nvPr/>
        </p:nvSpPr>
        <p:spPr>
          <a:xfrm>
            <a:off x="2351584" y="5941776"/>
            <a:ext cx="4540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spc="200" dirty="0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由江苏省教育考试院统一组织</a:t>
            </a:r>
            <a:endParaRPr lang="zh-CN" altLang="en-US" sz="2400" b="1" spc="200" dirty="0">
              <a:solidFill>
                <a:srgbClr val="0000C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 rot="3082078">
            <a:off x="3400995" y="5539069"/>
            <a:ext cx="432048" cy="28803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7835059">
            <a:off x="4977759" y="5538156"/>
            <a:ext cx="432048" cy="28803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3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5680" y="683985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、拟招生</a:t>
            </a:r>
            <a:r>
              <a:rPr lang="zh-CN" altLang="zh-C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及考试计划</a:t>
            </a:r>
            <a:endParaRPr lang="zh-CN" alt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695083"/>
              </p:ext>
            </p:extLst>
          </p:nvPr>
        </p:nvGraphicFramePr>
        <p:xfrm>
          <a:off x="695400" y="1772816"/>
          <a:ext cx="10657185" cy="4194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938">
                  <a:extLst>
                    <a:ext uri="{9D8B030D-6E8A-4147-A177-3AD203B41FA5}">
                      <a16:colId xmlns:a16="http://schemas.microsoft.com/office/drawing/2014/main" val="10250442"/>
                    </a:ext>
                  </a:extLst>
                </a:gridCol>
                <a:gridCol w="2408816">
                  <a:extLst>
                    <a:ext uri="{9D8B030D-6E8A-4147-A177-3AD203B41FA5}">
                      <a16:colId xmlns:a16="http://schemas.microsoft.com/office/drawing/2014/main" val="3194206934"/>
                    </a:ext>
                  </a:extLst>
                </a:gridCol>
                <a:gridCol w="1532882">
                  <a:extLst>
                    <a:ext uri="{9D8B030D-6E8A-4147-A177-3AD203B41FA5}">
                      <a16:colId xmlns:a16="http://schemas.microsoft.com/office/drawing/2014/main" val="740057241"/>
                    </a:ext>
                  </a:extLst>
                </a:gridCol>
                <a:gridCol w="948928">
                  <a:extLst>
                    <a:ext uri="{9D8B030D-6E8A-4147-A177-3AD203B41FA5}">
                      <a16:colId xmlns:a16="http://schemas.microsoft.com/office/drawing/2014/main" val="1000206085"/>
                    </a:ext>
                  </a:extLst>
                </a:gridCol>
                <a:gridCol w="1678872">
                  <a:extLst>
                    <a:ext uri="{9D8B030D-6E8A-4147-A177-3AD203B41FA5}">
                      <a16:colId xmlns:a16="http://schemas.microsoft.com/office/drawing/2014/main" val="4097543412"/>
                    </a:ext>
                  </a:extLst>
                </a:gridCol>
                <a:gridCol w="1532882">
                  <a:extLst>
                    <a:ext uri="{9D8B030D-6E8A-4147-A177-3AD203B41FA5}">
                      <a16:colId xmlns:a16="http://schemas.microsoft.com/office/drawing/2014/main" val="258680902"/>
                    </a:ext>
                  </a:extLst>
                </a:gridCol>
                <a:gridCol w="1751867">
                  <a:extLst>
                    <a:ext uri="{9D8B030D-6E8A-4147-A177-3AD203B41FA5}">
                      <a16:colId xmlns:a16="http://schemas.microsoft.com/office/drawing/2014/main" val="339586532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序号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专业名称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办学层次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学制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学费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授予学位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拟招人数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23451611"/>
                  </a:ext>
                </a:extLst>
              </a:tr>
              <a:tr h="725629"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环境设计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本科段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4800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艺术学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06007111"/>
                  </a:ext>
                </a:extLst>
              </a:tr>
              <a:tr h="669193"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r>
                        <a:rPr lang="en-US" sz="2000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机械工程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本科段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4500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工学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642206"/>
                  </a:ext>
                </a:extLst>
              </a:tr>
              <a:tr h="669193"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软件工程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本科段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4500</a:t>
                      </a:r>
                      <a:r>
                        <a:rPr kumimoji="0" lang="zh-CN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元</a:t>
                      </a:r>
                      <a:r>
                        <a:rPr kumimoji="0" lang="en-US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/</a:t>
                      </a:r>
                      <a:r>
                        <a:rPr kumimoji="0" lang="zh-CN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年</a:t>
                      </a: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工学</a:t>
                      </a:r>
                      <a:endParaRPr lang="zh-CN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932796"/>
                  </a:ext>
                </a:extLst>
              </a:tr>
              <a:tr h="669193"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生物制药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本科段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4500</a:t>
                      </a:r>
                      <a:r>
                        <a:rPr kumimoji="0" lang="zh-CN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元</a:t>
                      </a:r>
                      <a:r>
                        <a:rPr kumimoji="0" lang="en-US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/</a:t>
                      </a:r>
                      <a:r>
                        <a:rPr kumimoji="0" lang="zh-CN" altLang="zh-CN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年</a:t>
                      </a:r>
                      <a:endParaRPr kumimoji="0" lang="zh-CN" altLang="zh-CN" sz="2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6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工学</a:t>
                      </a:r>
                      <a:endParaRPr lang="zh-CN" altLang="zh-CN" sz="2000" kern="100" dirty="0" smtClean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133649"/>
                  </a:ext>
                </a:extLst>
              </a:tr>
              <a:tr h="669193"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chemeClr val="dk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市场营销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本科段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sz="2000" kern="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4200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元</a:t>
                      </a: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管理学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</a:t>
                      </a:r>
                      <a:r>
                        <a:rPr lang="zh-CN" altLang="en-US" sz="2000" kern="100" dirty="0" smtClean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</a:t>
                      </a:r>
                      <a:endParaRPr lang="zh-CN" sz="20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5770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9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2060848"/>
            <a:ext cx="551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考试计划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144611"/>
              </p:ext>
            </p:extLst>
          </p:nvPr>
        </p:nvGraphicFramePr>
        <p:xfrm>
          <a:off x="983432" y="593684"/>
          <a:ext cx="5256583" cy="6242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851">
                  <a:extLst>
                    <a:ext uri="{9D8B030D-6E8A-4147-A177-3AD203B41FA5}">
                      <a16:colId xmlns:a16="http://schemas.microsoft.com/office/drawing/2014/main" val="3545042973"/>
                    </a:ext>
                  </a:extLst>
                </a:gridCol>
                <a:gridCol w="598851">
                  <a:extLst>
                    <a:ext uri="{9D8B030D-6E8A-4147-A177-3AD203B41FA5}">
                      <a16:colId xmlns:a16="http://schemas.microsoft.com/office/drawing/2014/main" val="2701712115"/>
                    </a:ext>
                  </a:extLst>
                </a:gridCol>
                <a:gridCol w="798469">
                  <a:extLst>
                    <a:ext uri="{9D8B030D-6E8A-4147-A177-3AD203B41FA5}">
                      <a16:colId xmlns:a16="http://schemas.microsoft.com/office/drawing/2014/main" val="2491325036"/>
                    </a:ext>
                  </a:extLst>
                </a:gridCol>
                <a:gridCol w="1064624">
                  <a:extLst>
                    <a:ext uri="{9D8B030D-6E8A-4147-A177-3AD203B41FA5}">
                      <a16:colId xmlns:a16="http://schemas.microsoft.com/office/drawing/2014/main" val="3605163625"/>
                    </a:ext>
                  </a:extLst>
                </a:gridCol>
                <a:gridCol w="598851">
                  <a:extLst>
                    <a:ext uri="{9D8B030D-6E8A-4147-A177-3AD203B41FA5}">
                      <a16:colId xmlns:a16="http://schemas.microsoft.com/office/drawing/2014/main" val="2988439865"/>
                    </a:ext>
                  </a:extLst>
                </a:gridCol>
                <a:gridCol w="516818">
                  <a:extLst>
                    <a:ext uri="{9D8B030D-6E8A-4147-A177-3AD203B41FA5}">
                      <a16:colId xmlns:a16="http://schemas.microsoft.com/office/drawing/2014/main" val="35212147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1909468353"/>
                    </a:ext>
                  </a:extLst>
                </a:gridCol>
              </a:tblGrid>
              <a:tr h="2277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环境设计</a:t>
                      </a:r>
                      <a:r>
                        <a:rPr lang="en-US" altLang="zh-CN" sz="1050" u="none" strike="noStrike" dirty="0">
                          <a:effectLst/>
                        </a:rPr>
                        <a:t>(</a:t>
                      </a:r>
                      <a:r>
                        <a:rPr lang="zh-CN" altLang="en-US" sz="1050" u="none" strike="noStrike" dirty="0">
                          <a:effectLst/>
                        </a:rPr>
                        <a:t>本科段</a:t>
                      </a:r>
                      <a:r>
                        <a:rPr lang="en-US" altLang="zh-CN" sz="1050" u="none" strike="noStrike" dirty="0">
                          <a:effectLst/>
                        </a:rPr>
                        <a:t>)</a:t>
                      </a:r>
                      <a:r>
                        <a:rPr lang="zh-CN" altLang="en-US" sz="1050" u="none" strike="noStrike" dirty="0">
                          <a:effectLst/>
                        </a:rPr>
                        <a:t>专业考试计划</a:t>
                      </a:r>
                      <a:r>
                        <a:rPr lang="en-US" altLang="zh-CN" sz="1050" u="none" strike="noStrike" dirty="0">
                          <a:effectLst/>
                        </a:rPr>
                        <a:t>(2018</a:t>
                      </a:r>
                      <a:r>
                        <a:rPr lang="zh-CN" altLang="en-US" sz="1050" u="none" strike="noStrike" dirty="0">
                          <a:effectLst/>
                        </a:rPr>
                        <a:t>版</a:t>
                      </a:r>
                      <a:r>
                        <a:rPr lang="en-US" altLang="zh-CN" sz="1050" u="none" strike="noStrike" dirty="0">
                          <a:effectLst/>
                        </a:rPr>
                        <a:t>)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14525"/>
                  </a:ext>
                </a:extLst>
              </a:tr>
              <a:tr h="2277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专业代号：</a:t>
                      </a:r>
                      <a:r>
                        <a:rPr lang="en-US" sz="1050" u="none" strike="noStrike">
                          <a:effectLst/>
                        </a:rPr>
                        <a:t>C21305030)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987578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序号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课程代号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课程名称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课程性质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备注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840849528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3709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马克思主义基本原理概论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1203733826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3708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中国近现代史纲要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2451627719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英语（二）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外语选考：任选</a:t>
                      </a:r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r>
                        <a:rPr lang="zh-CN" altLang="en-US" sz="1050" u="none" strike="noStrike">
                          <a:effectLst/>
                        </a:rPr>
                        <a:t>门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841311769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27016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日语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571362025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694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设计素描（实践）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省统考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1974980193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695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设计色彩（实践）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省统考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230231368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711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展示设计（实践）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13934783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28433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材料工艺学（实践）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830842379"/>
                  </a:ext>
                </a:extLst>
              </a:tr>
              <a:tr h="4387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28554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计算机辅助设计（</a:t>
                      </a:r>
                      <a:r>
                        <a:rPr lang="en-US" altLang="zh-CN" sz="1050" u="none" strike="noStrike">
                          <a:effectLst/>
                        </a:rPr>
                        <a:t>AUTOCAD</a:t>
                      </a:r>
                      <a:r>
                        <a:rPr lang="zh-CN" altLang="en-US" sz="1050" u="none" strike="noStrike">
                          <a:effectLst/>
                        </a:rPr>
                        <a:t>、</a:t>
                      </a:r>
                      <a:r>
                        <a:rPr lang="en-US" altLang="zh-CN" sz="1050" u="none" strike="noStrike">
                          <a:effectLst/>
                        </a:rPr>
                        <a:t>3DMAX</a:t>
                      </a:r>
                      <a:r>
                        <a:rPr lang="zh-CN" altLang="en-US" sz="1050" u="none" strike="noStrike">
                          <a:effectLst/>
                        </a:rPr>
                        <a:t>）（实践）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4086169338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28623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立体构成（实践）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其他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1666441724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28680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设计表现技法（实践）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其他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072705072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28682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设计基础（实践）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省统考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2671880350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28685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设计原理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省统考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86070845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28715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室内设计（实践）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023165909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28717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室外环境景观设计（实践）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1401656261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28683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毕业设计（实践）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1864294611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28537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环境艺术设计与表现（实践）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不考英语者的换考课程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1231974564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28576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家具设计（实践）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4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不考英语者的换考课程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2628952208"/>
                  </a:ext>
                </a:extLst>
              </a:tr>
              <a:tr h="30855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28536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环境艺术设计（实践）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不考英语者的换考课程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36963304"/>
                  </a:ext>
                </a:extLst>
              </a:tr>
              <a:tr h="2277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55522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环境设计专业毕业论文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extLst>
                  <a:ext uri="{0D108BD9-81ED-4DB2-BD59-A6C34878D82A}">
                    <a16:rowId xmlns:a16="http://schemas.microsoft.com/office/drawing/2014/main" val="2378985257"/>
                  </a:ext>
                </a:extLst>
              </a:tr>
              <a:tr h="2277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学分合计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不少于</a:t>
                      </a:r>
                      <a:r>
                        <a:rPr lang="en-US" sz="1050" u="none" strike="noStrike" dirty="0">
                          <a:effectLst/>
                        </a:rPr>
                        <a:t>null</a:t>
                      </a:r>
                      <a:r>
                        <a:rPr lang="zh-CN" altLang="en-US" sz="1050" u="none" strike="noStrike" dirty="0">
                          <a:effectLst/>
                        </a:rPr>
                        <a:t>学分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636" marR="5636" marT="563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9244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33080"/>
              </p:ext>
            </p:extLst>
          </p:nvPr>
        </p:nvGraphicFramePr>
        <p:xfrm>
          <a:off x="6456040" y="587279"/>
          <a:ext cx="5663949" cy="6264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915">
                  <a:extLst>
                    <a:ext uri="{9D8B030D-6E8A-4147-A177-3AD203B41FA5}">
                      <a16:colId xmlns:a16="http://schemas.microsoft.com/office/drawing/2014/main" val="52066274"/>
                    </a:ext>
                  </a:extLst>
                </a:gridCol>
                <a:gridCol w="595915">
                  <a:extLst>
                    <a:ext uri="{9D8B030D-6E8A-4147-A177-3AD203B41FA5}">
                      <a16:colId xmlns:a16="http://schemas.microsoft.com/office/drawing/2014/main" val="3886956079"/>
                    </a:ext>
                  </a:extLst>
                </a:gridCol>
                <a:gridCol w="1779466">
                  <a:extLst>
                    <a:ext uri="{9D8B030D-6E8A-4147-A177-3AD203B41FA5}">
                      <a16:colId xmlns:a16="http://schemas.microsoft.com/office/drawing/2014/main" val="388265276"/>
                    </a:ext>
                  </a:extLst>
                </a:gridCol>
                <a:gridCol w="595915">
                  <a:extLst>
                    <a:ext uri="{9D8B030D-6E8A-4147-A177-3AD203B41FA5}">
                      <a16:colId xmlns:a16="http://schemas.microsoft.com/office/drawing/2014/main" val="3981920342"/>
                    </a:ext>
                  </a:extLst>
                </a:gridCol>
                <a:gridCol w="595915">
                  <a:extLst>
                    <a:ext uri="{9D8B030D-6E8A-4147-A177-3AD203B41FA5}">
                      <a16:colId xmlns:a16="http://schemas.microsoft.com/office/drawing/2014/main" val="935141239"/>
                    </a:ext>
                  </a:extLst>
                </a:gridCol>
                <a:gridCol w="595915">
                  <a:extLst>
                    <a:ext uri="{9D8B030D-6E8A-4147-A177-3AD203B41FA5}">
                      <a16:colId xmlns:a16="http://schemas.microsoft.com/office/drawing/2014/main" val="4033927021"/>
                    </a:ext>
                  </a:extLst>
                </a:gridCol>
                <a:gridCol w="904908">
                  <a:extLst>
                    <a:ext uri="{9D8B030D-6E8A-4147-A177-3AD203B41FA5}">
                      <a16:colId xmlns:a16="http://schemas.microsoft.com/office/drawing/2014/main" val="1155241541"/>
                    </a:ext>
                  </a:extLst>
                </a:gridCol>
              </a:tblGrid>
              <a:tr h="2088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机械工程</a:t>
                      </a:r>
                      <a:r>
                        <a:rPr lang="en-US" altLang="zh-CN" sz="1050" u="none" strike="noStrike" dirty="0">
                          <a:effectLst/>
                        </a:rPr>
                        <a:t>(</a:t>
                      </a:r>
                      <a:r>
                        <a:rPr lang="zh-CN" altLang="en-US" sz="1050" u="none" strike="noStrike" dirty="0">
                          <a:effectLst/>
                        </a:rPr>
                        <a:t>本科段</a:t>
                      </a:r>
                      <a:r>
                        <a:rPr lang="en-US" altLang="zh-CN" sz="1050" u="none" strike="noStrike" dirty="0">
                          <a:effectLst/>
                        </a:rPr>
                        <a:t>)</a:t>
                      </a:r>
                      <a:r>
                        <a:rPr lang="zh-CN" altLang="en-US" sz="1050" u="none" strike="noStrike" dirty="0">
                          <a:effectLst/>
                        </a:rPr>
                        <a:t>专业考试计划</a:t>
                      </a:r>
                      <a:r>
                        <a:rPr lang="en-US" altLang="zh-CN" sz="1050" u="none" strike="noStrike" dirty="0">
                          <a:effectLst/>
                        </a:rPr>
                        <a:t>(2018</a:t>
                      </a:r>
                      <a:r>
                        <a:rPr lang="zh-CN" altLang="en-US" sz="1050" u="none" strike="noStrike" dirty="0">
                          <a:effectLst/>
                        </a:rPr>
                        <a:t>版</a:t>
                      </a:r>
                      <a:r>
                        <a:rPr lang="en-US" altLang="zh-CN" sz="1050" u="none" strike="noStrike" dirty="0">
                          <a:effectLst/>
                        </a:rPr>
                        <a:t>)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7488"/>
                  </a:ext>
                </a:extLst>
              </a:tr>
              <a:tr h="2088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专业代号：</a:t>
                      </a:r>
                      <a:r>
                        <a:rPr lang="en-US" sz="1050" u="none" strike="noStrike">
                          <a:effectLst/>
                        </a:rPr>
                        <a:t>C20802010)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00570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序号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课程代号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课程名称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课程性质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备注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794833443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3709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马克思主义基本原理概论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公共基础课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99376681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3708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中国近现代史纲要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4167737850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英语（二）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906856469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1665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计算机绘图（实践）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专业核心课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2790364725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1094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机械原理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445396047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29926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机械设计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4102807881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1096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机械设计（实践）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960212105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2247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机电一体化系统设计（设计）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752930876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8301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机械制造工程学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617348346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8302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机械制造工程学（实践）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其他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49798159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8320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机床与数控技术（实践）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207023685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8319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机床与数控技术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4028580435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8324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现代设计理论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rowSpan="13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选考课：考英语者任选</a:t>
                      </a:r>
                      <a:r>
                        <a:rPr lang="en-US" altLang="zh-CN" sz="1050" u="none" strike="noStrike" dirty="0">
                          <a:effectLst/>
                        </a:rPr>
                        <a:t>4</a:t>
                      </a:r>
                      <a:r>
                        <a:rPr lang="zh-CN" altLang="en-US" sz="1050" u="none" strike="noStrike" dirty="0">
                          <a:effectLst/>
                        </a:rPr>
                        <a:t>门，不少于</a:t>
                      </a:r>
                      <a:r>
                        <a:rPr lang="en-US" altLang="zh-CN" sz="1050" u="none" strike="noStrike" dirty="0">
                          <a:effectLst/>
                        </a:rPr>
                        <a:t>15</a:t>
                      </a:r>
                      <a:r>
                        <a:rPr lang="zh-CN" altLang="en-US" sz="1050" u="none" strike="noStrike" dirty="0">
                          <a:effectLst/>
                        </a:rPr>
                        <a:t>学分；不考英语者任选</a:t>
                      </a:r>
                      <a:r>
                        <a:rPr lang="en-US" altLang="zh-CN" sz="1050" u="none" strike="noStrike" dirty="0">
                          <a:effectLst/>
                        </a:rPr>
                        <a:t>7</a:t>
                      </a:r>
                      <a:r>
                        <a:rPr lang="zh-CN" altLang="en-US" sz="1050" u="none" strike="noStrike" dirty="0">
                          <a:effectLst/>
                        </a:rPr>
                        <a:t>门，不少于</a:t>
                      </a:r>
                      <a:r>
                        <a:rPr lang="en-US" altLang="zh-CN" sz="1050" u="none" strike="noStrike" dirty="0">
                          <a:effectLst/>
                        </a:rPr>
                        <a:t>29</a:t>
                      </a:r>
                      <a:r>
                        <a:rPr lang="zh-CN" altLang="en-US" sz="1050" u="none" strike="noStrike" dirty="0">
                          <a:effectLst/>
                        </a:rPr>
                        <a:t>学分。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其他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2645572015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29927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先进制造技术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2167085269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2198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线性代数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272038363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55138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机电控制原理及应用（实践）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713986317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29928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机电控制原理及应用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其他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353685967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29929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数控车工（二）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其他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545994986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29930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现代机械设计方法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3486348853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55148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计算机辅助设计与制造（实践）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其他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468409700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29931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计算机辅助设计与制造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4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2285975092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29932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机电企业管理概论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883357419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321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中国文化概论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5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4216865967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4709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多媒体技术（实践）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2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2234522364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7311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多媒体技术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4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1455495274"/>
                  </a:ext>
                </a:extLst>
              </a:tr>
              <a:tr h="2088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55546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机械工程毕业设计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extLst>
                  <a:ext uri="{0D108BD9-81ED-4DB2-BD59-A6C34878D82A}">
                    <a16:rowId xmlns:a16="http://schemas.microsoft.com/office/drawing/2014/main" val="699346006"/>
                  </a:ext>
                </a:extLst>
              </a:tr>
              <a:tr h="20881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学分合计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不少于</a:t>
                      </a:r>
                      <a:r>
                        <a:rPr lang="en-US" sz="1050" u="none" strike="noStrike" dirty="0">
                          <a:effectLst/>
                        </a:rPr>
                        <a:t>null</a:t>
                      </a:r>
                      <a:r>
                        <a:rPr lang="zh-CN" altLang="en-US" sz="1050" u="none" strike="noStrike" dirty="0">
                          <a:effectLst/>
                        </a:rPr>
                        <a:t>学分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679" marR="4679" marT="4679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04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4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2060848"/>
            <a:ext cx="551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考试计划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18645"/>
              </p:ext>
            </p:extLst>
          </p:nvPr>
        </p:nvGraphicFramePr>
        <p:xfrm>
          <a:off x="983432" y="548680"/>
          <a:ext cx="5688632" cy="6324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383">
                  <a:extLst>
                    <a:ext uri="{9D8B030D-6E8A-4147-A177-3AD203B41FA5}">
                      <a16:colId xmlns:a16="http://schemas.microsoft.com/office/drawing/2014/main" val="3673276968"/>
                    </a:ext>
                  </a:extLst>
                </a:gridCol>
                <a:gridCol w="472127">
                  <a:extLst>
                    <a:ext uri="{9D8B030D-6E8A-4147-A177-3AD203B41FA5}">
                      <a16:colId xmlns:a16="http://schemas.microsoft.com/office/drawing/2014/main" val="1568155140"/>
                    </a:ext>
                  </a:extLst>
                </a:gridCol>
                <a:gridCol w="1976794">
                  <a:extLst>
                    <a:ext uri="{9D8B030D-6E8A-4147-A177-3AD203B41FA5}">
                      <a16:colId xmlns:a16="http://schemas.microsoft.com/office/drawing/2014/main" val="35768046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92677483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6120441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13970279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92555070"/>
                    </a:ext>
                  </a:extLst>
                </a:gridCol>
              </a:tblGrid>
              <a:tr h="1403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软件工程</a:t>
                      </a:r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本科段</a:t>
                      </a:r>
                      <a:r>
                        <a:rPr lang="en-US" altLang="zh-CN" sz="1050" u="none" strike="noStrike">
                          <a:effectLst/>
                        </a:rPr>
                        <a:t>)</a:t>
                      </a:r>
                      <a:r>
                        <a:rPr lang="zh-CN" altLang="en-US" sz="1050" u="none" strike="noStrike">
                          <a:effectLst/>
                        </a:rPr>
                        <a:t>专业考试计划</a:t>
                      </a:r>
                      <a:r>
                        <a:rPr lang="en-US" altLang="zh-CN" sz="1050" u="none" strike="noStrike">
                          <a:effectLst/>
                        </a:rPr>
                        <a:t>(2018</a:t>
                      </a:r>
                      <a:r>
                        <a:rPr lang="zh-CN" altLang="en-US" sz="1050" u="none" strike="noStrike">
                          <a:effectLst/>
                        </a:rPr>
                        <a:t>版</a:t>
                      </a:r>
                      <a:r>
                        <a:rPr lang="en-US" altLang="zh-CN" sz="1050" u="none" strike="noStrike">
                          <a:effectLst/>
                        </a:rPr>
                        <a:t>)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01459"/>
                  </a:ext>
                </a:extLst>
              </a:tr>
              <a:tr h="1403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专业代号：</a:t>
                      </a:r>
                      <a:r>
                        <a:rPr lang="en-US" sz="1050" u="none" strike="noStrike">
                          <a:effectLst/>
                        </a:rPr>
                        <a:t>C20809020)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419417"/>
                  </a:ext>
                </a:extLst>
              </a:tr>
              <a:tr h="14036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>
                          <a:effectLst/>
                        </a:rPr>
                        <a:t>序号</a:t>
                      </a:r>
                      <a:endParaRPr lang="zh-CN" altLang="en-US" sz="8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</a:rPr>
                        <a:t>课程代号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课程名称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课程性质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备注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3121025627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3709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马克思主义基本原理概论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公共基础课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3718744102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3708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中国近现代史纲要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3453043823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英语（二）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选考一组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2277843924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27016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日语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4001190605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2324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离散数学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专业核心课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3304834447"/>
                  </a:ext>
                </a:extLst>
              </a:tr>
              <a:tr h="3176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7870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JAVA</a:t>
                      </a:r>
                      <a:r>
                        <a:rPr lang="zh-CN" altLang="en-US" sz="1050" u="none" strike="noStrike">
                          <a:effectLst/>
                        </a:rPr>
                        <a:t>程序设计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u="none" strike="noStrike" dirty="0">
                          <a:effectLst/>
                        </a:rPr>
                        <a:t>过程性考核</a:t>
                      </a:r>
                      <a:r>
                        <a:rPr lang="en-US" altLang="zh-CN" sz="800" u="none" strike="noStrike" dirty="0">
                          <a:effectLst/>
                        </a:rPr>
                        <a:t>,</a:t>
                      </a:r>
                      <a:r>
                        <a:rPr lang="zh-CN" altLang="en-US" sz="800" u="none" strike="noStrike" dirty="0">
                          <a:effectLst/>
                        </a:rPr>
                        <a:t>全国计算机等级考试证书（二级</a:t>
                      </a:r>
                      <a:r>
                        <a:rPr lang="en-US" altLang="zh-CN" sz="800" u="none" strike="noStrike" dirty="0">
                          <a:effectLst/>
                        </a:rPr>
                        <a:t>JAVA</a:t>
                      </a:r>
                      <a:r>
                        <a:rPr lang="zh-CN" altLang="en-US" sz="800" u="none" strike="noStrike" dirty="0">
                          <a:effectLst/>
                        </a:rPr>
                        <a:t>语言）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978117618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29948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软件项目管理（实践）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179290232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4952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软件系统分析与设计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453260755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4953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软件系统分析与设计（实践）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2943660613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4956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软件质量保证（实践）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203266058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4955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软件质量保证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597465040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29949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计算机网络（实践）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2177439592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4957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信息系统与企业管理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rowSpan="14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选考二组：考外语者任选</a:t>
                      </a:r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r>
                        <a:rPr lang="zh-CN" altLang="en-US" sz="1050" u="none" strike="noStrike">
                          <a:effectLst/>
                        </a:rPr>
                        <a:t>门，不少于</a:t>
                      </a:r>
                      <a:r>
                        <a:rPr lang="en-US" altLang="zh-CN" sz="1050" u="none" strike="noStrike">
                          <a:effectLst/>
                        </a:rPr>
                        <a:t>23</a:t>
                      </a:r>
                      <a:r>
                        <a:rPr lang="zh-CN" altLang="en-US" sz="1050" u="none" strike="noStrike">
                          <a:effectLst/>
                        </a:rPr>
                        <a:t>学分，不考英语者任选</a:t>
                      </a:r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r>
                        <a:rPr lang="zh-CN" altLang="en-US" sz="1050" u="none" strike="noStrike">
                          <a:effectLst/>
                        </a:rPr>
                        <a:t>门，不少于</a:t>
                      </a:r>
                      <a:r>
                        <a:rPr lang="en-US" altLang="zh-CN" sz="1050" u="none" strike="noStrike">
                          <a:effectLst/>
                        </a:rPr>
                        <a:t>37</a:t>
                      </a:r>
                      <a:r>
                        <a:rPr lang="zh-CN" altLang="en-US" sz="1050" u="none" strike="noStrike">
                          <a:effectLst/>
                        </a:rPr>
                        <a:t>学分。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353552651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1353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计算机安全技术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70283214"/>
                  </a:ext>
                </a:extLst>
              </a:tr>
              <a:tr h="2676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4951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计算机辅助软件工程（</a:t>
                      </a:r>
                      <a:r>
                        <a:rPr lang="en-US" altLang="zh-CN" sz="1050" u="none" strike="noStrike" dirty="0">
                          <a:effectLst/>
                        </a:rPr>
                        <a:t>CASE</a:t>
                      </a:r>
                      <a:r>
                        <a:rPr lang="zh-CN" altLang="en-US" sz="1050" u="none" strike="noStrike" dirty="0">
                          <a:effectLst/>
                        </a:rPr>
                        <a:t>）（实践）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2595795395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4950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计算机辅助软件工程（</a:t>
                      </a:r>
                      <a:r>
                        <a:rPr lang="en-US" altLang="zh-CN" sz="1050" u="none" strike="noStrike">
                          <a:effectLst/>
                        </a:rPr>
                        <a:t>CASE</a:t>
                      </a:r>
                      <a:r>
                        <a:rPr lang="zh-CN" altLang="en-US" sz="1050" u="none" strike="noStrike">
                          <a:effectLst/>
                        </a:rPr>
                        <a:t>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219272089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4949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>
                          <a:effectLst/>
                        </a:rPr>
                        <a:t>Linux</a:t>
                      </a:r>
                      <a:r>
                        <a:rPr lang="zh-CN" altLang="en-US" sz="1050" u="none" strike="noStrike">
                          <a:effectLst/>
                        </a:rPr>
                        <a:t>系统及应用（实践）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696702253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4948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Linux</a:t>
                      </a:r>
                      <a:r>
                        <a:rPr lang="zh-CN" altLang="en-US" sz="1050" u="none" strike="noStrike">
                          <a:effectLst/>
                        </a:rPr>
                        <a:t>系统及应用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3966714181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321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中国文化概论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3297565231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3859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u="none" strike="noStrike">
                          <a:effectLst/>
                        </a:rPr>
                        <a:t>C++</a:t>
                      </a:r>
                      <a:r>
                        <a:rPr lang="zh-CN" altLang="en-US" sz="1050" u="none" strike="noStrike">
                          <a:effectLst/>
                        </a:rPr>
                        <a:t>语言（实践）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384677454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3858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C++</a:t>
                      </a:r>
                      <a:r>
                        <a:rPr lang="zh-CN" altLang="en-US" sz="1050" u="none" strike="noStrike">
                          <a:effectLst/>
                        </a:rPr>
                        <a:t>语言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884967454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7797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电子商务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409497538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2318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计算机组成原理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493168825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7844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人工智能导论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144694753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1346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算法设计与分析（实践）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558846215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1345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算法设计与分析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862664209"/>
                  </a:ext>
                </a:extLst>
              </a:tr>
              <a:tr h="19947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10916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软件工程毕业设计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extLst>
                  <a:ext uri="{0D108BD9-81ED-4DB2-BD59-A6C34878D82A}">
                    <a16:rowId xmlns:a16="http://schemas.microsoft.com/office/drawing/2014/main" val="1447471287"/>
                  </a:ext>
                </a:extLst>
              </a:tr>
              <a:tr h="1994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学分合计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不少于</a:t>
                      </a:r>
                      <a:r>
                        <a:rPr lang="en-US" sz="1050" u="none" strike="noStrike" dirty="0">
                          <a:effectLst/>
                        </a:rPr>
                        <a:t>null</a:t>
                      </a:r>
                      <a:r>
                        <a:rPr lang="zh-CN" altLang="en-US" sz="1050" u="none" strike="noStrike" dirty="0">
                          <a:effectLst/>
                        </a:rPr>
                        <a:t>学分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191" marR="5191" marT="51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735799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9825"/>
              </p:ext>
            </p:extLst>
          </p:nvPr>
        </p:nvGraphicFramePr>
        <p:xfrm>
          <a:off x="6750894" y="584523"/>
          <a:ext cx="5441105" cy="6238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119">
                  <a:extLst>
                    <a:ext uri="{9D8B030D-6E8A-4147-A177-3AD203B41FA5}">
                      <a16:colId xmlns:a16="http://schemas.microsoft.com/office/drawing/2014/main" val="2195379477"/>
                    </a:ext>
                  </a:extLst>
                </a:gridCol>
                <a:gridCol w="624816">
                  <a:extLst>
                    <a:ext uri="{9D8B030D-6E8A-4147-A177-3AD203B41FA5}">
                      <a16:colId xmlns:a16="http://schemas.microsoft.com/office/drawing/2014/main" val="1727064899"/>
                    </a:ext>
                  </a:extLst>
                </a:gridCol>
                <a:gridCol w="1596752">
                  <a:extLst>
                    <a:ext uri="{9D8B030D-6E8A-4147-A177-3AD203B41FA5}">
                      <a16:colId xmlns:a16="http://schemas.microsoft.com/office/drawing/2014/main" val="232055591"/>
                    </a:ext>
                  </a:extLst>
                </a:gridCol>
                <a:gridCol w="624816">
                  <a:extLst>
                    <a:ext uri="{9D8B030D-6E8A-4147-A177-3AD203B41FA5}">
                      <a16:colId xmlns:a16="http://schemas.microsoft.com/office/drawing/2014/main" val="2038708621"/>
                    </a:ext>
                  </a:extLst>
                </a:gridCol>
                <a:gridCol w="624816">
                  <a:extLst>
                    <a:ext uri="{9D8B030D-6E8A-4147-A177-3AD203B41FA5}">
                      <a16:colId xmlns:a16="http://schemas.microsoft.com/office/drawing/2014/main" val="2047895164"/>
                    </a:ext>
                  </a:extLst>
                </a:gridCol>
                <a:gridCol w="624816">
                  <a:extLst>
                    <a:ext uri="{9D8B030D-6E8A-4147-A177-3AD203B41FA5}">
                      <a16:colId xmlns:a16="http://schemas.microsoft.com/office/drawing/2014/main" val="1690715185"/>
                    </a:ext>
                  </a:extLst>
                </a:gridCol>
                <a:gridCol w="997970">
                  <a:extLst>
                    <a:ext uri="{9D8B030D-6E8A-4147-A177-3AD203B41FA5}">
                      <a16:colId xmlns:a16="http://schemas.microsoft.com/office/drawing/2014/main" val="1564639310"/>
                    </a:ext>
                  </a:extLst>
                </a:gridCol>
              </a:tblGrid>
              <a:tr h="1784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生物制药</a:t>
                      </a:r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本科段</a:t>
                      </a:r>
                      <a:r>
                        <a:rPr lang="en-US" altLang="zh-CN" sz="1050" u="none" strike="noStrike">
                          <a:effectLst/>
                        </a:rPr>
                        <a:t>)</a:t>
                      </a:r>
                      <a:r>
                        <a:rPr lang="zh-CN" altLang="en-US" sz="1050" u="none" strike="noStrike">
                          <a:effectLst/>
                        </a:rPr>
                        <a:t>专业考试计划</a:t>
                      </a:r>
                      <a:r>
                        <a:rPr lang="en-US" altLang="zh-CN" sz="1050" u="none" strike="noStrike">
                          <a:effectLst/>
                        </a:rPr>
                        <a:t>(2022</a:t>
                      </a:r>
                      <a:r>
                        <a:rPr lang="zh-CN" altLang="en-US" sz="1050" u="none" strike="noStrike">
                          <a:effectLst/>
                        </a:rPr>
                        <a:t>版</a:t>
                      </a:r>
                      <a:r>
                        <a:rPr lang="en-US" altLang="zh-CN" sz="1050" u="none" strike="noStrike">
                          <a:effectLst/>
                        </a:rPr>
                        <a:t>)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964247"/>
                  </a:ext>
                </a:extLst>
              </a:tr>
              <a:tr h="1784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专业代号：</a:t>
                      </a:r>
                      <a:r>
                        <a:rPr lang="en-US" sz="1050" u="none" strike="noStrike">
                          <a:effectLst/>
                        </a:rPr>
                        <a:t>C20830020)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86398"/>
                  </a:ext>
                </a:extLst>
              </a:tr>
              <a:tr h="17842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序号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课程代号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课程名称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课程性质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备注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68259631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3708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中国近现代史纲要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公共基础课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2342143076"/>
                  </a:ext>
                </a:extLst>
              </a:tr>
              <a:tr h="35144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3709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马克思主义基本原理概论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241232859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英语（二）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268194025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1396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生物制药工艺学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专业核心课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949202539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1397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生物制药工艺学（实践）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180144294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2070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微生物学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4233477391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2071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微生物学（实践）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331217055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14217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生物制品学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616842133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 dirty="0">
                          <a:effectLst/>
                        </a:rPr>
                        <a:t>9244</a:t>
                      </a:r>
                      <a:endParaRPr lang="en-US" altLang="zh-CN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基因工程（实践）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544072540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4353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基因工程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628808603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6711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生物制药学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411832137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2085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细胞生物学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1126069867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2086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细胞生物学（实践）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558130566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1246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发酵制药学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选考课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1821586481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14540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药理学（本）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977749702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14541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药理学（本）（实践）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454073256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2072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生物化学（一）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512450454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2073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生物化学（一）（实践）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1941332952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3739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天然药物化学（实践）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2567988547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4372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天然药物化学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3788020817"/>
                  </a:ext>
                </a:extLst>
              </a:tr>
              <a:tr h="2548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12452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生物制药毕业论文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extLst>
                  <a:ext uri="{0D108BD9-81ED-4DB2-BD59-A6C34878D82A}">
                    <a16:rowId xmlns:a16="http://schemas.microsoft.com/office/drawing/2014/main" val="1345668432"/>
                  </a:ext>
                </a:extLst>
              </a:tr>
              <a:tr h="2548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学分合计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不少于</a:t>
                      </a:r>
                      <a:r>
                        <a:rPr lang="en-US" altLang="zh-CN" sz="1050" u="none" strike="noStrike" dirty="0">
                          <a:effectLst/>
                        </a:rPr>
                        <a:t>80</a:t>
                      </a:r>
                      <a:r>
                        <a:rPr lang="zh-CN" altLang="en-US" sz="1050" u="none" strike="noStrike" dirty="0">
                          <a:effectLst/>
                        </a:rPr>
                        <a:t>学分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996" marR="4996" marT="499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0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5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360" y="2060848"/>
            <a:ext cx="551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考试计划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55530"/>
              </p:ext>
            </p:extLst>
          </p:nvPr>
        </p:nvGraphicFramePr>
        <p:xfrm>
          <a:off x="2351584" y="620679"/>
          <a:ext cx="7992887" cy="623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999">
                  <a:extLst>
                    <a:ext uri="{9D8B030D-6E8A-4147-A177-3AD203B41FA5}">
                      <a16:colId xmlns:a16="http://schemas.microsoft.com/office/drawing/2014/main" val="2777473430"/>
                    </a:ext>
                  </a:extLst>
                </a:gridCol>
                <a:gridCol w="842999">
                  <a:extLst>
                    <a:ext uri="{9D8B030D-6E8A-4147-A177-3AD203B41FA5}">
                      <a16:colId xmlns:a16="http://schemas.microsoft.com/office/drawing/2014/main" val="1850798075"/>
                    </a:ext>
                  </a:extLst>
                </a:gridCol>
                <a:gridCol w="2138723">
                  <a:extLst>
                    <a:ext uri="{9D8B030D-6E8A-4147-A177-3AD203B41FA5}">
                      <a16:colId xmlns:a16="http://schemas.microsoft.com/office/drawing/2014/main" val="1201912746"/>
                    </a:ext>
                  </a:extLst>
                </a:gridCol>
                <a:gridCol w="842999">
                  <a:extLst>
                    <a:ext uri="{9D8B030D-6E8A-4147-A177-3AD203B41FA5}">
                      <a16:colId xmlns:a16="http://schemas.microsoft.com/office/drawing/2014/main" val="3002018946"/>
                    </a:ext>
                  </a:extLst>
                </a:gridCol>
                <a:gridCol w="842999">
                  <a:extLst>
                    <a:ext uri="{9D8B030D-6E8A-4147-A177-3AD203B41FA5}">
                      <a16:colId xmlns:a16="http://schemas.microsoft.com/office/drawing/2014/main" val="448752448"/>
                    </a:ext>
                  </a:extLst>
                </a:gridCol>
                <a:gridCol w="842999">
                  <a:extLst>
                    <a:ext uri="{9D8B030D-6E8A-4147-A177-3AD203B41FA5}">
                      <a16:colId xmlns:a16="http://schemas.microsoft.com/office/drawing/2014/main" val="56756932"/>
                    </a:ext>
                  </a:extLst>
                </a:gridCol>
                <a:gridCol w="1639169">
                  <a:extLst>
                    <a:ext uri="{9D8B030D-6E8A-4147-A177-3AD203B41FA5}">
                      <a16:colId xmlns:a16="http://schemas.microsoft.com/office/drawing/2014/main" val="17169606"/>
                    </a:ext>
                  </a:extLst>
                </a:gridCol>
              </a:tblGrid>
              <a:tr h="1805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市场营销</a:t>
                      </a:r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本科段</a:t>
                      </a:r>
                      <a:r>
                        <a:rPr lang="en-US" altLang="zh-CN" sz="1050" u="none" strike="noStrike">
                          <a:effectLst/>
                        </a:rPr>
                        <a:t>)</a:t>
                      </a:r>
                      <a:r>
                        <a:rPr lang="zh-CN" altLang="en-US" sz="1050" u="none" strike="noStrike">
                          <a:effectLst/>
                        </a:rPr>
                        <a:t>专业考试计划</a:t>
                      </a:r>
                      <a:r>
                        <a:rPr lang="en-US" altLang="zh-CN" sz="1050" u="none" strike="noStrike">
                          <a:effectLst/>
                        </a:rPr>
                        <a:t>(2018</a:t>
                      </a:r>
                      <a:r>
                        <a:rPr lang="zh-CN" altLang="en-US" sz="1050" u="none" strike="noStrike">
                          <a:effectLst/>
                        </a:rPr>
                        <a:t>版</a:t>
                      </a:r>
                      <a:r>
                        <a:rPr lang="en-US" altLang="zh-CN" sz="1050" u="none" strike="noStrike">
                          <a:effectLst/>
                        </a:rPr>
                        <a:t>)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530531"/>
                  </a:ext>
                </a:extLst>
              </a:tr>
              <a:tr h="1805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(</a:t>
                      </a:r>
                      <a:r>
                        <a:rPr lang="zh-CN" altLang="en-US" sz="1050" u="none" strike="noStrike">
                          <a:effectLst/>
                        </a:rPr>
                        <a:t>专业代号：</a:t>
                      </a:r>
                      <a:r>
                        <a:rPr lang="en-US" sz="1050" u="none" strike="noStrike">
                          <a:effectLst/>
                        </a:rPr>
                        <a:t>C21202020)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489007"/>
                  </a:ext>
                </a:extLst>
              </a:tr>
              <a:tr h="18050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序号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课程代号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课程名称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课程性质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备注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493769731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3709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马克思主义基本原理概论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公共基础课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273179156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3708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中国近现代史纲要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033064873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英语（二）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过程性考核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944131297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管理系统中计算机应用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专业核心课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全国计算机等级考试二级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966241219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管理系统中计算机应用（实践）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全国计算机等级考试二级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084770248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55120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国际市场营销学（实践）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2093447587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30164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国际市场营销学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2986600985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30203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广告实务（实践）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654413326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27351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消费者行为学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 dirty="0">
                          <a:effectLst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2888638860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184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市场营销策划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264983218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27354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服务营销学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252424114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30501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市场营销案例分析（实践）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301479495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30502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分销渠道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rowSpan="11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选考课：考英语者任选</a:t>
                      </a:r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r>
                        <a:rPr lang="zh-CN" altLang="en-US" sz="1050" u="none" strike="noStrike">
                          <a:effectLst/>
                        </a:rPr>
                        <a:t>门，不少于</a:t>
                      </a:r>
                      <a:r>
                        <a:rPr lang="en-US" altLang="zh-CN" sz="1050" u="none" strike="noStrike">
                          <a:effectLst/>
                        </a:rPr>
                        <a:t>16</a:t>
                      </a:r>
                      <a:r>
                        <a:rPr lang="zh-CN" altLang="en-US" sz="1050" u="none" strike="noStrike">
                          <a:effectLst/>
                        </a:rPr>
                        <a:t>学分；不考英语者任选</a:t>
                      </a:r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r>
                        <a:rPr lang="zh-CN" altLang="en-US" sz="1050" u="none" strike="noStrike">
                          <a:effectLst/>
                        </a:rPr>
                        <a:t>门，不少于</a:t>
                      </a:r>
                      <a:r>
                        <a:rPr lang="en-US" altLang="zh-CN" sz="1050" u="none" strike="noStrike">
                          <a:effectLst/>
                        </a:rPr>
                        <a:t>30</a:t>
                      </a:r>
                      <a:r>
                        <a:rPr lang="zh-CN" altLang="en-US" sz="1050" u="none" strike="noStrike">
                          <a:effectLst/>
                        </a:rPr>
                        <a:t>学分。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135862582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27353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客户资源管理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176882547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30503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整合营销传播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143583558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30504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品牌管理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981146048"/>
                  </a:ext>
                </a:extLst>
              </a:tr>
              <a:tr h="3565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27319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物流管理基础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物流师职业资格证书（四级）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478047033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27415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广告心理学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4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1678601132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17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30506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营销战略管理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94787831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321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中国文化概论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488747960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908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网络营销与策划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3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683686704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909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网络营销与策划（实践）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2809386510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186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国际商务谈判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全国统考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5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81999586"/>
                  </a:ext>
                </a:extLst>
              </a:tr>
              <a:tr h="2224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21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10211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市场营销毕业论文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其他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u="none" strike="noStrike">
                          <a:effectLst/>
                        </a:rPr>
                        <a:t>0</a:t>
                      </a:r>
                      <a:endParaRPr lang="en-US" altLang="zh-CN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u="none" strike="noStrike">
                          <a:effectLst/>
                        </a:rPr>
                        <a:t>　</a:t>
                      </a:r>
                      <a:endParaRPr lang="zh-CN" altLang="en-US" sz="105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extLst>
                  <a:ext uri="{0D108BD9-81ED-4DB2-BD59-A6C34878D82A}">
                    <a16:rowId xmlns:a16="http://schemas.microsoft.com/office/drawing/2014/main" val="3903457961"/>
                  </a:ext>
                </a:extLst>
              </a:tr>
              <a:tr h="2224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>
                          <a:effectLst/>
                        </a:rPr>
                        <a:t>学分合计</a:t>
                      </a:r>
                      <a:endParaRPr lang="zh-CN" altLang="en-US" sz="105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50" u="none" strike="noStrike" dirty="0">
                          <a:effectLst/>
                        </a:rPr>
                        <a:t>不少于</a:t>
                      </a:r>
                      <a:r>
                        <a:rPr lang="en-US" sz="1050" u="none" strike="noStrike" dirty="0">
                          <a:effectLst/>
                        </a:rPr>
                        <a:t>null</a:t>
                      </a:r>
                      <a:r>
                        <a:rPr lang="zh-CN" altLang="en-US" sz="1050" u="none" strike="noStrike" dirty="0">
                          <a:effectLst/>
                        </a:rPr>
                        <a:t>学分</a:t>
                      </a:r>
                      <a:endParaRPr lang="zh-CN" alt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4022" marR="4022" marT="4022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85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4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Name&quot;:&quot;无&quot;,&quot;HeaderHeight&quot;:0.0,&quot;TopMargin&quot;:0.0,&quot;FooterHeight&quot;:0.0,&quot;BottomMargin&quot;:0.0,&quot;SideMargin&quot;:0.0,&quot;IntervalMargin&quot;:0.0,&quot;Id&quot;:&quot;GuidesStyle_None&quot;}"/>
</p:tagLst>
</file>

<file path=ppt/theme/theme1.xml><?xml version="1.0" encoding="utf-8"?>
<a:theme xmlns:a="http://schemas.openxmlformats.org/drawingml/2006/main" name="2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2497</Words>
  <Application>Microsoft Office PowerPoint</Application>
  <PresentationFormat>宽屏</PresentationFormat>
  <Paragraphs>890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等线</vt:lpstr>
      <vt:lpstr>等线 Light</vt:lpstr>
      <vt:lpstr>方正粗黑宋简体</vt:lpstr>
      <vt:lpstr>方正小标宋简体</vt:lpstr>
      <vt:lpstr>方正正大黑简体</vt:lpstr>
      <vt:lpstr>黑体</vt:lpstr>
      <vt:lpstr>华文楷体</vt:lpstr>
      <vt:lpstr>华文新魏</vt:lpstr>
      <vt:lpstr>楷体_GB2312</vt:lpstr>
      <vt:lpstr>宋体</vt:lpstr>
      <vt:lpstr>微软雅黑</vt:lpstr>
      <vt:lpstr>Arial</vt:lpstr>
      <vt:lpstr>Calibri</vt:lpstr>
      <vt:lpstr>Calibri Light</vt:lpstr>
      <vt:lpstr>2_Office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</dc:creator>
  <cp:lastModifiedBy>周宗辉</cp:lastModifiedBy>
  <cp:revision>1025</cp:revision>
  <dcterms:created xsi:type="dcterms:W3CDTF">2017-09-12T01:16:00Z</dcterms:created>
  <dcterms:modified xsi:type="dcterms:W3CDTF">2023-06-16T00:23:43Z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