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11090292" r:id="rId3"/>
    <p:sldId id="260" r:id="rId4"/>
    <p:sldId id="11090297" r:id="rId5"/>
    <p:sldId id="11090299" r:id="rId6"/>
    <p:sldId id="11090294" r:id="rId7"/>
    <p:sldId id="1109030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6B7"/>
    <a:srgbClr val="F91901"/>
    <a:srgbClr val="FF9101"/>
    <a:srgbClr val="304E88"/>
    <a:srgbClr val="B33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48" y="724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FB7ADC8-8891-4423-A516-0FA675E67AB8}" type="datetimeFigureOut">
              <a:rPr lang="zh-CN" altLang="en-US" smtClean="0"/>
              <a:pPr/>
              <a:t>2022/11/11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4E76942F-D1EC-4FF8-B180-DC59C1A8DBF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低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5d18099cb3d9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2535" y="-13251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819" y="1842868"/>
            <a:ext cx="11226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太</a:t>
            </a:r>
            <a:r>
              <a:rPr lang="zh-CN" altLang="en-US" sz="60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仓工会</a:t>
            </a:r>
            <a:r>
              <a:rPr lang="zh-CN" altLang="en-US" sz="60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会员</a:t>
            </a:r>
            <a:endParaRPr lang="en-US" altLang="zh-CN" sz="6000" dirty="0" smtClean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网上</a:t>
            </a:r>
            <a:r>
              <a:rPr lang="zh-CN" altLang="en-US" sz="6000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评议工作操作手册</a:t>
            </a:r>
          </a:p>
          <a:p>
            <a:endParaRPr lang="zh-CN" altLang="en-US" sz="6000" dirty="0">
              <a:solidFill>
                <a:schemeClr val="bg1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图表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390305" y="1319440"/>
            <a:ext cx="1592786" cy="15927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9111" y="3143321"/>
            <a:ext cx="711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会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员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绑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817" y="255476"/>
            <a:ext cx="2458886" cy="523220"/>
            <a:chOff x="303867" y="255476"/>
            <a:chExt cx="2458886" cy="523220"/>
          </a:xfrm>
        </p:grpSpPr>
        <p:sp>
          <p:nvSpPr>
            <p:cNvPr id="3" name="矩形 2"/>
            <p:cNvSpPr/>
            <p:nvPr/>
          </p:nvSpPr>
          <p:spPr>
            <a:xfrm>
              <a:off x="839338" y="255476"/>
              <a:ext cx="192341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会</a:t>
              </a: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员</a:t>
              </a: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绑</a:t>
              </a: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 </a:t>
              </a: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定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465792" y="255476"/>
                <a:ext cx="523221" cy="523220"/>
              </a:xfrm>
              <a:prstGeom prst="teardrop">
                <a:avLst/>
              </a:prstGeom>
              <a:solidFill>
                <a:srgbClr val="274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rgbClr val="F91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pic>
        <p:nvPicPr>
          <p:cNvPr id="38" name="图片 37" descr="C:\Users\Administrator\Desktop\新建文件夹\01.jpg01"/>
          <p:cNvPicPr>
            <a:picLocks noChangeAspect="1"/>
          </p:cNvPicPr>
          <p:nvPr/>
        </p:nvPicPr>
        <p:blipFill rotWithShape="1">
          <a:blip r:embed="rId2" cstate="print"/>
          <a:srcRect b="53351"/>
          <a:stretch>
            <a:fillRect/>
          </a:stretch>
        </p:blipFill>
        <p:spPr>
          <a:xfrm>
            <a:off x="1156335" y="2722880"/>
            <a:ext cx="2551430" cy="381444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940935" y="2646045"/>
            <a:ext cx="2645410" cy="3890645"/>
            <a:chOff x="7781" y="4167"/>
            <a:chExt cx="4166" cy="6380"/>
          </a:xfrm>
        </p:grpSpPr>
        <p:pic>
          <p:nvPicPr>
            <p:cNvPr id="8" name="图片 7" descr="C:\Users\Administrator\Desktop\新建文件夹\02.jpg02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7781" y="4167"/>
              <a:ext cx="4166" cy="6380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/>
            <p:nvPr/>
          </p:nvCxnSpPr>
          <p:spPr>
            <a:xfrm flipV="1">
              <a:off x="8616" y="8950"/>
              <a:ext cx="806" cy="8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流程图: 可选过程 12"/>
            <p:cNvSpPr/>
            <p:nvPr/>
          </p:nvSpPr>
          <p:spPr>
            <a:xfrm>
              <a:off x="8411" y="7612"/>
              <a:ext cx="2872" cy="1082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服务大厅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59180" y="1215390"/>
            <a:ext cx="2940050" cy="1247140"/>
            <a:chOff x="1668" y="1914"/>
            <a:chExt cx="4630" cy="1964"/>
          </a:xfrm>
        </p:grpSpPr>
        <p:grpSp>
          <p:nvGrpSpPr>
            <p:cNvPr id="127" name="组合 126"/>
            <p:cNvGrpSpPr/>
            <p:nvPr/>
          </p:nvGrpSpPr>
          <p:grpSpPr>
            <a:xfrm>
              <a:off x="1668" y="1914"/>
              <a:ext cx="4631" cy="1964"/>
              <a:chOff x="1073028" y="2978328"/>
              <a:chExt cx="1908000" cy="1247311"/>
            </a:xfrm>
          </p:grpSpPr>
          <p:sp>
            <p:nvSpPr>
              <p:cNvPr id="142" name="Oval 43"/>
              <p:cNvSpPr>
                <a:spLocks noChangeArrowheads="1"/>
              </p:cNvSpPr>
              <p:nvPr/>
            </p:nvSpPr>
            <p:spPr bwMode="auto">
              <a:xfrm>
                <a:off x="1073028" y="2978328"/>
                <a:ext cx="1908000" cy="1247311"/>
              </a:xfrm>
              <a:prstGeom prst="roundRect">
                <a:avLst/>
              </a:prstGeom>
              <a:solidFill>
                <a:srgbClr val="2746B7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44" name="Rectangle 60"/>
              <p:cNvSpPr>
                <a:spLocks noChangeArrowheads="1"/>
              </p:cNvSpPr>
              <p:nvPr/>
            </p:nvSpPr>
            <p:spPr bwMode="auto">
              <a:xfrm>
                <a:off x="1299508" y="3119933"/>
                <a:ext cx="1454150" cy="33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关注公众号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821" y="2736"/>
              <a:ext cx="43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公众号搜索“太仓职工微家园”，点击“关注”。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82185" y="1215390"/>
            <a:ext cx="2940050" cy="1247140"/>
            <a:chOff x="7531" y="1914"/>
            <a:chExt cx="4630" cy="1964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531" y="1914"/>
              <a:ext cx="4631" cy="1964"/>
              <a:chOff x="3488498" y="2978328"/>
              <a:chExt cx="1908000" cy="1247311"/>
            </a:xfrm>
          </p:grpSpPr>
          <p:sp>
            <p:nvSpPr>
              <p:cNvPr id="139" name="Oval 44"/>
              <p:cNvSpPr>
                <a:spLocks noChangeArrowheads="1"/>
              </p:cNvSpPr>
              <p:nvPr/>
            </p:nvSpPr>
            <p:spPr bwMode="auto">
              <a:xfrm>
                <a:off x="3488498" y="2978328"/>
                <a:ext cx="1908000" cy="1247311"/>
              </a:xfrm>
              <a:prstGeom prst="roundRect">
                <a:avLst/>
              </a:prstGeom>
              <a:solidFill>
                <a:srgbClr val="F91901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41" name="Rectangle 61"/>
              <p:cNvSpPr>
                <a:spLocks noChangeArrowheads="1"/>
              </p:cNvSpPr>
              <p:nvPr/>
            </p:nvSpPr>
            <p:spPr bwMode="auto">
              <a:xfrm>
                <a:off x="3642803" y="3119933"/>
                <a:ext cx="1599565" cy="33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zh-CN" altLang="en-US" b="1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进入小程序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680" y="2736"/>
              <a:ext cx="43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点击左下角“服务大厅”进入小程序。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5190" y="1215390"/>
            <a:ext cx="2940050" cy="1247140"/>
            <a:chOff x="13394" y="1914"/>
            <a:chExt cx="4630" cy="196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13394" y="1914"/>
              <a:ext cx="4631" cy="1964"/>
              <a:chOff x="5903968" y="2978328"/>
              <a:chExt cx="1908000" cy="1247311"/>
            </a:xfrm>
          </p:grpSpPr>
          <p:sp>
            <p:nvSpPr>
              <p:cNvPr id="130" name="Oval 45"/>
              <p:cNvSpPr>
                <a:spLocks noChangeArrowheads="1"/>
              </p:cNvSpPr>
              <p:nvPr/>
            </p:nvSpPr>
            <p:spPr bwMode="auto">
              <a:xfrm>
                <a:off x="5903968" y="2978328"/>
                <a:ext cx="1908000" cy="1247311"/>
              </a:xfrm>
              <a:prstGeom prst="roundRect">
                <a:avLst/>
              </a:prstGeom>
              <a:solidFill>
                <a:srgbClr val="2746B7"/>
              </a:solidFill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32" name="Rectangle 62"/>
              <p:cNvSpPr>
                <a:spLocks noChangeArrowheads="1"/>
              </p:cNvSpPr>
              <p:nvPr/>
            </p:nvSpPr>
            <p:spPr bwMode="auto">
              <a:xfrm>
                <a:off x="6092563" y="3119298"/>
                <a:ext cx="1516380" cy="332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zh-CN" altLang="en-US" b="1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进入用户中心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3589" y="2736"/>
              <a:ext cx="436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点击用户中心进行身份绑定。</a:t>
              </a:r>
            </a:p>
          </p:txBody>
        </p:sp>
      </p:grpSp>
      <p:pic>
        <p:nvPicPr>
          <p:cNvPr id="22" name="图片 21" descr="C:\Users\Administrator\Desktop\新建文件夹\03.jpg03"/>
          <p:cNvPicPr>
            <a:picLocks noChangeAspect="1"/>
          </p:cNvPicPr>
          <p:nvPr/>
        </p:nvPicPr>
        <p:blipFill rotWithShape="1">
          <a:blip r:embed="rId4"/>
          <a:srcRect t="38837" b="33307"/>
          <a:stretch>
            <a:fillRect/>
          </a:stretch>
        </p:blipFill>
        <p:spPr>
          <a:xfrm>
            <a:off x="8505190" y="2763520"/>
            <a:ext cx="3110865" cy="39338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817" y="255476"/>
            <a:ext cx="2458886" cy="523220"/>
            <a:chOff x="303867" y="255476"/>
            <a:chExt cx="2458886" cy="523220"/>
          </a:xfrm>
        </p:grpSpPr>
        <p:sp>
          <p:nvSpPr>
            <p:cNvPr id="3" name="矩形 2"/>
            <p:cNvSpPr/>
            <p:nvPr/>
          </p:nvSpPr>
          <p:spPr>
            <a:xfrm>
              <a:off x="839338" y="255476"/>
              <a:ext cx="192341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会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员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绑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定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465792" y="255476"/>
                <a:ext cx="523221" cy="523220"/>
              </a:xfrm>
              <a:prstGeom prst="teardrop">
                <a:avLst/>
              </a:prstGeom>
              <a:solidFill>
                <a:srgbClr val="274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rgbClr val="F91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288" name="组合 287"/>
          <p:cNvGrpSpPr/>
          <p:nvPr/>
        </p:nvGrpSpPr>
        <p:grpSpPr>
          <a:xfrm>
            <a:off x="3769995" y="932180"/>
            <a:ext cx="1875790" cy="1958975"/>
            <a:chOff x="3844743" y="1696219"/>
            <a:chExt cx="1875843" cy="4158740"/>
          </a:xfrm>
        </p:grpSpPr>
        <p:sp>
          <p:nvSpPr>
            <p:cNvPr id="289" name="Google Shape;966;p32"/>
            <p:cNvSpPr/>
            <p:nvPr/>
          </p:nvSpPr>
          <p:spPr>
            <a:xfrm>
              <a:off x="4056014" y="1696219"/>
              <a:ext cx="1401929" cy="1401929"/>
            </a:xfrm>
            <a:custGeom>
              <a:avLst/>
              <a:gdLst/>
              <a:ahLst/>
              <a:cxnLst/>
              <a:rect l="l" t="t" r="r" b="b"/>
              <a:pathLst>
                <a:path w="69140" h="69140" extrusionOk="0">
                  <a:moveTo>
                    <a:pt x="34570" y="0"/>
                  </a:moveTo>
                  <a:cubicBezTo>
                    <a:pt x="15499" y="0"/>
                    <a:pt x="1" y="15499"/>
                    <a:pt x="1" y="34570"/>
                  </a:cubicBezTo>
                  <a:cubicBezTo>
                    <a:pt x="1" y="53641"/>
                    <a:pt x="15499" y="69139"/>
                    <a:pt x="34570" y="69139"/>
                  </a:cubicBezTo>
                  <a:cubicBezTo>
                    <a:pt x="53699" y="69139"/>
                    <a:pt x="69140" y="53641"/>
                    <a:pt x="69140" y="34570"/>
                  </a:cubicBezTo>
                  <a:cubicBezTo>
                    <a:pt x="69140" y="15499"/>
                    <a:pt x="53699" y="0"/>
                    <a:pt x="345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0" name="Google Shape;967;p32"/>
            <p:cNvSpPr/>
            <p:nvPr/>
          </p:nvSpPr>
          <p:spPr>
            <a:xfrm>
              <a:off x="4155307" y="1795511"/>
              <a:ext cx="1203338" cy="1203339"/>
            </a:xfrm>
            <a:custGeom>
              <a:avLst/>
              <a:gdLst/>
              <a:ahLst/>
              <a:cxnLst/>
              <a:rect l="l" t="t" r="r" b="b"/>
              <a:pathLst>
                <a:path w="59346" h="59346" extrusionOk="0">
                  <a:moveTo>
                    <a:pt x="29673" y="0"/>
                  </a:moveTo>
                  <a:cubicBezTo>
                    <a:pt x="13310" y="0"/>
                    <a:pt x="1" y="13310"/>
                    <a:pt x="1" y="29673"/>
                  </a:cubicBezTo>
                  <a:cubicBezTo>
                    <a:pt x="1" y="46036"/>
                    <a:pt x="13310" y="59345"/>
                    <a:pt x="29673" y="59345"/>
                  </a:cubicBezTo>
                  <a:cubicBezTo>
                    <a:pt x="46094" y="59345"/>
                    <a:pt x="59345" y="46036"/>
                    <a:pt x="59345" y="29673"/>
                  </a:cubicBezTo>
                  <a:cubicBezTo>
                    <a:pt x="59345" y="13310"/>
                    <a:pt x="46094" y="0"/>
                    <a:pt x="29673" y="0"/>
                  </a:cubicBezTo>
                  <a:close/>
                </a:path>
              </a:pathLst>
            </a:custGeom>
            <a:solidFill>
              <a:srgbClr val="F919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91" name="Google Shape;968;p32"/>
            <p:cNvSpPr/>
            <p:nvPr/>
          </p:nvSpPr>
          <p:spPr>
            <a:xfrm>
              <a:off x="3982411" y="2397147"/>
              <a:ext cx="1550313" cy="764065"/>
            </a:xfrm>
            <a:custGeom>
              <a:avLst/>
              <a:gdLst/>
              <a:ahLst/>
              <a:cxnLst/>
              <a:rect l="l" t="t" r="r" b="b"/>
              <a:pathLst>
                <a:path w="76458" h="37682" fill="none" extrusionOk="0">
                  <a:moveTo>
                    <a:pt x="76457" y="1"/>
                  </a:moveTo>
                  <a:cubicBezTo>
                    <a:pt x="76169" y="20915"/>
                    <a:pt x="59115" y="37682"/>
                    <a:pt x="38200" y="37682"/>
                  </a:cubicBezTo>
                  <a:cubicBezTo>
                    <a:pt x="17343" y="37682"/>
                    <a:pt x="289" y="20915"/>
                    <a:pt x="1" y="1"/>
                  </a:cubicBez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2" name="Google Shape;969;p32"/>
            <p:cNvSpPr/>
            <p:nvPr/>
          </p:nvSpPr>
          <p:spPr>
            <a:xfrm>
              <a:off x="3844743" y="3443294"/>
              <a:ext cx="1875843" cy="2411665"/>
            </a:xfrm>
            <a:custGeom>
              <a:avLst/>
              <a:gdLst/>
              <a:ahLst/>
              <a:cxnLst/>
              <a:rect l="l" t="t" r="r" b="b"/>
              <a:pathLst>
                <a:path w="69140" h="122262" fill="none" extrusionOk="0">
                  <a:moveTo>
                    <a:pt x="8182" y="0"/>
                  </a:moveTo>
                  <a:lnTo>
                    <a:pt x="61016" y="0"/>
                  </a:lnTo>
                  <a:cubicBezTo>
                    <a:pt x="65510" y="0"/>
                    <a:pt x="69140" y="3630"/>
                    <a:pt x="69140" y="8124"/>
                  </a:cubicBezTo>
                  <a:lnTo>
                    <a:pt x="69140" y="87692"/>
                  </a:lnTo>
                  <a:cubicBezTo>
                    <a:pt x="69140" y="106763"/>
                    <a:pt x="53699" y="122262"/>
                    <a:pt x="34570" y="122262"/>
                  </a:cubicBezTo>
                  <a:lnTo>
                    <a:pt x="34570" y="122262"/>
                  </a:lnTo>
                  <a:cubicBezTo>
                    <a:pt x="15499" y="122262"/>
                    <a:pt x="1" y="106763"/>
                    <a:pt x="1" y="87692"/>
                  </a:cubicBezTo>
                  <a:lnTo>
                    <a:pt x="1" y="8124"/>
                  </a:lnTo>
                  <a:cubicBezTo>
                    <a:pt x="1" y="3630"/>
                    <a:pt x="3688" y="0"/>
                    <a:pt x="8182" y="0"/>
                  </a:cubicBezTo>
                  <a:close/>
                </a:path>
              </a:pathLst>
            </a:custGeom>
            <a:noFill/>
            <a:ln w="18725" cap="flat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授权手机号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93" name="Google Shape;970;p32"/>
            <p:cNvSpPr/>
            <p:nvPr/>
          </p:nvSpPr>
          <p:spPr>
            <a:xfrm>
              <a:off x="4756963" y="3171698"/>
              <a:ext cx="20" cy="271059"/>
            </a:xfrm>
            <a:custGeom>
              <a:avLst/>
              <a:gdLst/>
              <a:ahLst/>
              <a:cxnLst/>
              <a:rect l="l" t="t" r="r" b="b"/>
              <a:pathLst>
                <a:path w="1" h="13368" fill="none" extrusionOk="0">
                  <a:moveTo>
                    <a:pt x="0" y="13367"/>
                  </a:moveTo>
                  <a:lnTo>
                    <a:pt x="0" y="0"/>
                  </a:ln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4" name="Google Shape;971;p32"/>
            <p:cNvSpPr/>
            <p:nvPr/>
          </p:nvSpPr>
          <p:spPr>
            <a:xfrm>
              <a:off x="4656494" y="3314220"/>
              <a:ext cx="202117" cy="128533"/>
            </a:xfrm>
            <a:custGeom>
              <a:avLst/>
              <a:gdLst/>
              <a:ahLst/>
              <a:cxnLst/>
              <a:rect l="l" t="t" r="r" b="b"/>
              <a:pathLst>
                <a:path w="9968" h="6339" extrusionOk="0">
                  <a:moveTo>
                    <a:pt x="4955" y="0"/>
                  </a:moveTo>
                  <a:cubicBezTo>
                    <a:pt x="4955" y="1268"/>
                    <a:pt x="4437" y="6338"/>
                    <a:pt x="0" y="6338"/>
                  </a:cubicBezTo>
                  <a:lnTo>
                    <a:pt x="9968" y="6338"/>
                  </a:lnTo>
                  <a:cubicBezTo>
                    <a:pt x="5531" y="6338"/>
                    <a:pt x="4955" y="1268"/>
                    <a:pt x="49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396990" y="932180"/>
            <a:ext cx="1925955" cy="1958340"/>
            <a:chOff x="6472085" y="1696219"/>
            <a:chExt cx="1926009" cy="4158740"/>
          </a:xfrm>
        </p:grpSpPr>
        <p:sp>
          <p:nvSpPr>
            <p:cNvPr id="297" name="Google Shape;975;p32"/>
            <p:cNvSpPr/>
            <p:nvPr/>
          </p:nvSpPr>
          <p:spPr>
            <a:xfrm>
              <a:off x="6734158" y="1696219"/>
              <a:ext cx="1401929" cy="1401929"/>
            </a:xfrm>
            <a:custGeom>
              <a:avLst/>
              <a:gdLst/>
              <a:ahLst/>
              <a:cxnLst/>
              <a:rect l="l" t="t" r="r" b="b"/>
              <a:pathLst>
                <a:path w="69140" h="69140" extrusionOk="0">
                  <a:moveTo>
                    <a:pt x="34570" y="0"/>
                  </a:moveTo>
                  <a:cubicBezTo>
                    <a:pt x="15499" y="0"/>
                    <a:pt x="1" y="15499"/>
                    <a:pt x="1" y="34570"/>
                  </a:cubicBezTo>
                  <a:cubicBezTo>
                    <a:pt x="1" y="53641"/>
                    <a:pt x="15499" y="69139"/>
                    <a:pt x="34570" y="69139"/>
                  </a:cubicBezTo>
                  <a:cubicBezTo>
                    <a:pt x="53699" y="69139"/>
                    <a:pt x="69140" y="53641"/>
                    <a:pt x="69140" y="34570"/>
                  </a:cubicBezTo>
                  <a:cubicBezTo>
                    <a:pt x="69140" y="15499"/>
                    <a:pt x="53699" y="0"/>
                    <a:pt x="345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8" name="Google Shape;976;p32"/>
            <p:cNvSpPr/>
            <p:nvPr/>
          </p:nvSpPr>
          <p:spPr>
            <a:xfrm>
              <a:off x="6833452" y="1795511"/>
              <a:ext cx="1203338" cy="1203339"/>
            </a:xfrm>
            <a:custGeom>
              <a:avLst/>
              <a:gdLst/>
              <a:ahLst/>
              <a:cxnLst/>
              <a:rect l="l" t="t" r="r" b="b"/>
              <a:pathLst>
                <a:path w="59346" h="59346" extrusionOk="0">
                  <a:moveTo>
                    <a:pt x="29673" y="0"/>
                  </a:moveTo>
                  <a:cubicBezTo>
                    <a:pt x="13310" y="0"/>
                    <a:pt x="1" y="13310"/>
                    <a:pt x="1" y="29673"/>
                  </a:cubicBezTo>
                  <a:cubicBezTo>
                    <a:pt x="1" y="46036"/>
                    <a:pt x="13310" y="59345"/>
                    <a:pt x="29673" y="59345"/>
                  </a:cubicBezTo>
                  <a:cubicBezTo>
                    <a:pt x="46094" y="59345"/>
                    <a:pt x="59345" y="46036"/>
                    <a:pt x="59345" y="29673"/>
                  </a:cubicBezTo>
                  <a:cubicBezTo>
                    <a:pt x="59345" y="13310"/>
                    <a:pt x="46094" y="0"/>
                    <a:pt x="29673" y="0"/>
                  </a:cubicBezTo>
                  <a:close/>
                </a:path>
              </a:pathLst>
            </a:custGeom>
            <a:solidFill>
              <a:srgbClr val="274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99" name="Google Shape;977;p32"/>
            <p:cNvSpPr/>
            <p:nvPr/>
          </p:nvSpPr>
          <p:spPr>
            <a:xfrm>
              <a:off x="6660556" y="2397147"/>
              <a:ext cx="1550313" cy="764065"/>
            </a:xfrm>
            <a:custGeom>
              <a:avLst/>
              <a:gdLst/>
              <a:ahLst/>
              <a:cxnLst/>
              <a:rect l="l" t="t" r="r" b="b"/>
              <a:pathLst>
                <a:path w="76458" h="37682" fill="none" extrusionOk="0">
                  <a:moveTo>
                    <a:pt x="76457" y="1"/>
                  </a:moveTo>
                  <a:cubicBezTo>
                    <a:pt x="76169" y="20915"/>
                    <a:pt x="59115" y="37682"/>
                    <a:pt x="38200" y="37682"/>
                  </a:cubicBezTo>
                  <a:cubicBezTo>
                    <a:pt x="17343" y="37682"/>
                    <a:pt x="289" y="20915"/>
                    <a:pt x="1" y="1"/>
                  </a:cubicBez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0" name="Google Shape;978;p32"/>
            <p:cNvSpPr/>
            <p:nvPr/>
          </p:nvSpPr>
          <p:spPr>
            <a:xfrm>
              <a:off x="6472085" y="3442730"/>
              <a:ext cx="1926009" cy="2412229"/>
            </a:xfrm>
            <a:custGeom>
              <a:avLst/>
              <a:gdLst/>
              <a:ahLst/>
              <a:cxnLst/>
              <a:rect l="l" t="t" r="r" b="b"/>
              <a:pathLst>
                <a:path w="69140" h="122262" fill="none" extrusionOk="0">
                  <a:moveTo>
                    <a:pt x="8182" y="0"/>
                  </a:moveTo>
                  <a:lnTo>
                    <a:pt x="61016" y="0"/>
                  </a:lnTo>
                  <a:cubicBezTo>
                    <a:pt x="65510" y="0"/>
                    <a:pt x="69140" y="3630"/>
                    <a:pt x="69140" y="8124"/>
                  </a:cubicBezTo>
                  <a:lnTo>
                    <a:pt x="69140" y="87692"/>
                  </a:lnTo>
                  <a:cubicBezTo>
                    <a:pt x="69140" y="106763"/>
                    <a:pt x="53699" y="122262"/>
                    <a:pt x="34570" y="122262"/>
                  </a:cubicBezTo>
                  <a:lnTo>
                    <a:pt x="34570" y="122262"/>
                  </a:lnTo>
                  <a:cubicBezTo>
                    <a:pt x="15499" y="122262"/>
                    <a:pt x="1" y="106763"/>
                    <a:pt x="1" y="87692"/>
                  </a:cubicBezTo>
                  <a:lnTo>
                    <a:pt x="1" y="8124"/>
                  </a:lnTo>
                  <a:cubicBezTo>
                    <a:pt x="1" y="3630"/>
                    <a:pt x="3688" y="0"/>
                    <a:pt x="8182" y="0"/>
                  </a:cubicBezTo>
                  <a:close/>
                </a:path>
              </a:pathLst>
            </a:custGeom>
            <a:noFill/>
            <a:ln w="18725" cap="flat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会员认证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01" name="Google Shape;979;p32"/>
            <p:cNvSpPr/>
            <p:nvPr/>
          </p:nvSpPr>
          <p:spPr>
            <a:xfrm>
              <a:off x="7435107" y="3171698"/>
              <a:ext cx="20" cy="271059"/>
            </a:xfrm>
            <a:custGeom>
              <a:avLst/>
              <a:gdLst/>
              <a:ahLst/>
              <a:cxnLst/>
              <a:rect l="l" t="t" r="r" b="b"/>
              <a:pathLst>
                <a:path w="1" h="13368" fill="none" extrusionOk="0">
                  <a:moveTo>
                    <a:pt x="0" y="13367"/>
                  </a:moveTo>
                  <a:lnTo>
                    <a:pt x="0" y="0"/>
                  </a:ln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2" name="Google Shape;980;p32"/>
            <p:cNvSpPr/>
            <p:nvPr/>
          </p:nvSpPr>
          <p:spPr>
            <a:xfrm>
              <a:off x="7334638" y="3314220"/>
              <a:ext cx="202117" cy="128533"/>
            </a:xfrm>
            <a:custGeom>
              <a:avLst/>
              <a:gdLst/>
              <a:ahLst/>
              <a:cxnLst/>
              <a:rect l="l" t="t" r="r" b="b"/>
              <a:pathLst>
                <a:path w="9968" h="6339" extrusionOk="0">
                  <a:moveTo>
                    <a:pt x="4955" y="0"/>
                  </a:moveTo>
                  <a:cubicBezTo>
                    <a:pt x="4955" y="1268"/>
                    <a:pt x="4437" y="6338"/>
                    <a:pt x="0" y="6338"/>
                  </a:cubicBezTo>
                  <a:lnTo>
                    <a:pt x="9968" y="6338"/>
                  </a:lnTo>
                  <a:cubicBezTo>
                    <a:pt x="5531" y="6338"/>
                    <a:pt x="4955" y="1268"/>
                    <a:pt x="49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042035" y="932180"/>
            <a:ext cx="1925955" cy="1959610"/>
            <a:chOff x="1117071" y="1696219"/>
            <a:chExt cx="1926009" cy="4158105"/>
          </a:xfrm>
        </p:grpSpPr>
        <p:sp>
          <p:nvSpPr>
            <p:cNvPr id="316" name="Google Shape;995;p32"/>
            <p:cNvSpPr/>
            <p:nvPr/>
          </p:nvSpPr>
          <p:spPr>
            <a:xfrm>
              <a:off x="1377870" y="1696219"/>
              <a:ext cx="1401929" cy="1401929"/>
            </a:xfrm>
            <a:custGeom>
              <a:avLst/>
              <a:gdLst/>
              <a:ahLst/>
              <a:cxnLst/>
              <a:rect l="l" t="t" r="r" b="b"/>
              <a:pathLst>
                <a:path w="69140" h="69140" extrusionOk="0">
                  <a:moveTo>
                    <a:pt x="34570" y="0"/>
                  </a:moveTo>
                  <a:cubicBezTo>
                    <a:pt x="15499" y="0"/>
                    <a:pt x="1" y="15499"/>
                    <a:pt x="1" y="34570"/>
                  </a:cubicBezTo>
                  <a:cubicBezTo>
                    <a:pt x="1" y="53641"/>
                    <a:pt x="15499" y="69139"/>
                    <a:pt x="34570" y="69139"/>
                  </a:cubicBezTo>
                  <a:cubicBezTo>
                    <a:pt x="53699" y="69139"/>
                    <a:pt x="69140" y="53641"/>
                    <a:pt x="69140" y="34570"/>
                  </a:cubicBezTo>
                  <a:cubicBezTo>
                    <a:pt x="69140" y="15499"/>
                    <a:pt x="53699" y="0"/>
                    <a:pt x="345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7" name="Google Shape;996;p32"/>
            <p:cNvSpPr/>
            <p:nvPr/>
          </p:nvSpPr>
          <p:spPr>
            <a:xfrm>
              <a:off x="1477162" y="1795511"/>
              <a:ext cx="1203338" cy="1203339"/>
            </a:xfrm>
            <a:custGeom>
              <a:avLst/>
              <a:gdLst/>
              <a:ahLst/>
              <a:cxnLst/>
              <a:rect l="l" t="t" r="r" b="b"/>
              <a:pathLst>
                <a:path w="59346" h="59346" extrusionOk="0">
                  <a:moveTo>
                    <a:pt x="29673" y="0"/>
                  </a:moveTo>
                  <a:cubicBezTo>
                    <a:pt x="13310" y="0"/>
                    <a:pt x="1" y="13310"/>
                    <a:pt x="1" y="29673"/>
                  </a:cubicBezTo>
                  <a:cubicBezTo>
                    <a:pt x="1" y="46036"/>
                    <a:pt x="13310" y="59345"/>
                    <a:pt x="29673" y="59345"/>
                  </a:cubicBezTo>
                  <a:cubicBezTo>
                    <a:pt x="46094" y="59345"/>
                    <a:pt x="59345" y="46036"/>
                    <a:pt x="59345" y="29673"/>
                  </a:cubicBezTo>
                  <a:cubicBezTo>
                    <a:pt x="59345" y="13310"/>
                    <a:pt x="46094" y="0"/>
                    <a:pt x="29673" y="0"/>
                  </a:cubicBezTo>
                  <a:close/>
                </a:path>
              </a:pathLst>
            </a:custGeom>
            <a:solidFill>
              <a:srgbClr val="274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18" name="Google Shape;997;p32"/>
            <p:cNvSpPr/>
            <p:nvPr/>
          </p:nvSpPr>
          <p:spPr>
            <a:xfrm>
              <a:off x="1304268" y="2397147"/>
              <a:ext cx="1550313" cy="764065"/>
            </a:xfrm>
            <a:custGeom>
              <a:avLst/>
              <a:gdLst/>
              <a:ahLst/>
              <a:cxnLst/>
              <a:rect l="l" t="t" r="r" b="b"/>
              <a:pathLst>
                <a:path w="76458" h="37682" fill="none" extrusionOk="0">
                  <a:moveTo>
                    <a:pt x="76457" y="1"/>
                  </a:moveTo>
                  <a:cubicBezTo>
                    <a:pt x="76169" y="20915"/>
                    <a:pt x="59115" y="37682"/>
                    <a:pt x="38200" y="37682"/>
                  </a:cubicBezTo>
                  <a:cubicBezTo>
                    <a:pt x="17343" y="37682"/>
                    <a:pt x="289" y="20915"/>
                    <a:pt x="1" y="1"/>
                  </a:cubicBez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9" name="Google Shape;998;p32"/>
            <p:cNvSpPr/>
            <p:nvPr/>
          </p:nvSpPr>
          <p:spPr>
            <a:xfrm>
              <a:off x="1117071" y="3442095"/>
              <a:ext cx="1926009" cy="2412229"/>
            </a:xfrm>
            <a:custGeom>
              <a:avLst/>
              <a:gdLst/>
              <a:ahLst/>
              <a:cxnLst/>
              <a:rect l="l" t="t" r="r" b="b"/>
              <a:pathLst>
                <a:path w="69140" h="122262" fill="none" extrusionOk="0">
                  <a:moveTo>
                    <a:pt x="8182" y="0"/>
                  </a:moveTo>
                  <a:lnTo>
                    <a:pt x="61016" y="0"/>
                  </a:lnTo>
                  <a:cubicBezTo>
                    <a:pt x="65510" y="0"/>
                    <a:pt x="69140" y="3630"/>
                    <a:pt x="69140" y="8124"/>
                  </a:cubicBezTo>
                  <a:lnTo>
                    <a:pt x="69140" y="87692"/>
                  </a:lnTo>
                  <a:cubicBezTo>
                    <a:pt x="69140" y="106763"/>
                    <a:pt x="53699" y="122262"/>
                    <a:pt x="34570" y="122262"/>
                  </a:cubicBezTo>
                  <a:lnTo>
                    <a:pt x="34570" y="122262"/>
                  </a:lnTo>
                  <a:cubicBezTo>
                    <a:pt x="15499" y="122262"/>
                    <a:pt x="1" y="106763"/>
                    <a:pt x="1" y="87692"/>
                  </a:cubicBezTo>
                  <a:lnTo>
                    <a:pt x="1" y="8124"/>
                  </a:lnTo>
                  <a:cubicBezTo>
                    <a:pt x="1" y="3630"/>
                    <a:pt x="3688" y="0"/>
                    <a:pt x="8182" y="0"/>
                  </a:cubicBezTo>
                  <a:close/>
                </a:path>
              </a:pathLst>
            </a:custGeom>
            <a:noFill/>
            <a:ln w="18725" cap="flat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授权头像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20" name="Google Shape;999;p32"/>
            <p:cNvSpPr/>
            <p:nvPr/>
          </p:nvSpPr>
          <p:spPr>
            <a:xfrm>
              <a:off x="2078818" y="3171698"/>
              <a:ext cx="20" cy="271059"/>
            </a:xfrm>
            <a:custGeom>
              <a:avLst/>
              <a:gdLst/>
              <a:ahLst/>
              <a:cxnLst/>
              <a:rect l="l" t="t" r="r" b="b"/>
              <a:pathLst>
                <a:path w="1" h="13368" fill="none" extrusionOk="0">
                  <a:moveTo>
                    <a:pt x="0" y="13367"/>
                  </a:moveTo>
                  <a:lnTo>
                    <a:pt x="0" y="0"/>
                  </a:ln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1" name="Google Shape;1000;p32"/>
            <p:cNvSpPr/>
            <p:nvPr/>
          </p:nvSpPr>
          <p:spPr>
            <a:xfrm>
              <a:off x="1978350" y="3314220"/>
              <a:ext cx="202117" cy="128533"/>
            </a:xfrm>
            <a:custGeom>
              <a:avLst/>
              <a:gdLst/>
              <a:ahLst/>
              <a:cxnLst/>
              <a:rect l="l" t="t" r="r" b="b"/>
              <a:pathLst>
                <a:path w="9968" h="6339" extrusionOk="0">
                  <a:moveTo>
                    <a:pt x="4955" y="0"/>
                  </a:moveTo>
                  <a:cubicBezTo>
                    <a:pt x="4955" y="1268"/>
                    <a:pt x="4437" y="6338"/>
                    <a:pt x="0" y="6338"/>
                  </a:cubicBezTo>
                  <a:lnTo>
                    <a:pt x="9968" y="6338"/>
                  </a:lnTo>
                  <a:cubicBezTo>
                    <a:pt x="5531" y="6338"/>
                    <a:pt x="4955" y="1268"/>
                    <a:pt x="49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>
            <a:off x="9075420" y="932180"/>
            <a:ext cx="1925955" cy="1958340"/>
            <a:chOff x="9150226" y="1696219"/>
            <a:chExt cx="1926009" cy="4158740"/>
          </a:xfrm>
        </p:grpSpPr>
        <p:sp>
          <p:nvSpPr>
            <p:cNvPr id="327" name="Google Shape;1007;p32"/>
            <p:cNvSpPr/>
            <p:nvPr/>
          </p:nvSpPr>
          <p:spPr>
            <a:xfrm>
              <a:off x="9412303" y="1696219"/>
              <a:ext cx="1401929" cy="1401929"/>
            </a:xfrm>
            <a:custGeom>
              <a:avLst/>
              <a:gdLst/>
              <a:ahLst/>
              <a:cxnLst/>
              <a:rect l="l" t="t" r="r" b="b"/>
              <a:pathLst>
                <a:path w="69140" h="69140" extrusionOk="0">
                  <a:moveTo>
                    <a:pt x="34570" y="0"/>
                  </a:moveTo>
                  <a:cubicBezTo>
                    <a:pt x="15499" y="0"/>
                    <a:pt x="1" y="15499"/>
                    <a:pt x="1" y="34570"/>
                  </a:cubicBezTo>
                  <a:cubicBezTo>
                    <a:pt x="1" y="53641"/>
                    <a:pt x="15499" y="69139"/>
                    <a:pt x="34570" y="69139"/>
                  </a:cubicBezTo>
                  <a:cubicBezTo>
                    <a:pt x="53699" y="69139"/>
                    <a:pt x="69140" y="53641"/>
                    <a:pt x="69140" y="34570"/>
                  </a:cubicBezTo>
                  <a:cubicBezTo>
                    <a:pt x="69140" y="15499"/>
                    <a:pt x="53699" y="0"/>
                    <a:pt x="345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8" name="Google Shape;1008;p32"/>
            <p:cNvSpPr/>
            <p:nvPr/>
          </p:nvSpPr>
          <p:spPr>
            <a:xfrm>
              <a:off x="9511595" y="1795511"/>
              <a:ext cx="1203338" cy="1203339"/>
            </a:xfrm>
            <a:custGeom>
              <a:avLst/>
              <a:gdLst/>
              <a:ahLst/>
              <a:cxnLst/>
              <a:rect l="l" t="t" r="r" b="b"/>
              <a:pathLst>
                <a:path w="59346" h="59346" extrusionOk="0">
                  <a:moveTo>
                    <a:pt x="29673" y="0"/>
                  </a:moveTo>
                  <a:cubicBezTo>
                    <a:pt x="13310" y="0"/>
                    <a:pt x="1" y="13310"/>
                    <a:pt x="1" y="29673"/>
                  </a:cubicBezTo>
                  <a:cubicBezTo>
                    <a:pt x="1" y="46036"/>
                    <a:pt x="13310" y="59345"/>
                    <a:pt x="29673" y="59345"/>
                  </a:cubicBezTo>
                  <a:cubicBezTo>
                    <a:pt x="46094" y="59345"/>
                    <a:pt x="59345" y="46036"/>
                    <a:pt x="59345" y="29673"/>
                  </a:cubicBezTo>
                  <a:cubicBezTo>
                    <a:pt x="59345" y="13310"/>
                    <a:pt x="46094" y="0"/>
                    <a:pt x="29673" y="0"/>
                  </a:cubicBezTo>
                  <a:close/>
                </a:path>
              </a:pathLst>
            </a:custGeom>
            <a:solidFill>
              <a:srgbClr val="F919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29" name="Google Shape;1009;p32"/>
            <p:cNvSpPr/>
            <p:nvPr/>
          </p:nvSpPr>
          <p:spPr>
            <a:xfrm>
              <a:off x="9338701" y="2397147"/>
              <a:ext cx="1550313" cy="764065"/>
            </a:xfrm>
            <a:custGeom>
              <a:avLst/>
              <a:gdLst/>
              <a:ahLst/>
              <a:cxnLst/>
              <a:rect l="l" t="t" r="r" b="b"/>
              <a:pathLst>
                <a:path w="76458" h="37682" fill="none" extrusionOk="0">
                  <a:moveTo>
                    <a:pt x="76457" y="1"/>
                  </a:moveTo>
                  <a:cubicBezTo>
                    <a:pt x="76169" y="20915"/>
                    <a:pt x="59115" y="37682"/>
                    <a:pt x="38200" y="37682"/>
                  </a:cubicBezTo>
                  <a:cubicBezTo>
                    <a:pt x="17343" y="37682"/>
                    <a:pt x="289" y="20915"/>
                    <a:pt x="1" y="1"/>
                  </a:cubicBez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0" name="Google Shape;1010;p32"/>
            <p:cNvSpPr/>
            <p:nvPr/>
          </p:nvSpPr>
          <p:spPr>
            <a:xfrm>
              <a:off x="9150226" y="3442730"/>
              <a:ext cx="1926009" cy="2412229"/>
            </a:xfrm>
            <a:custGeom>
              <a:avLst/>
              <a:gdLst/>
              <a:ahLst/>
              <a:cxnLst/>
              <a:rect l="l" t="t" r="r" b="b"/>
              <a:pathLst>
                <a:path w="69140" h="122262" fill="none" extrusionOk="0">
                  <a:moveTo>
                    <a:pt x="8182" y="0"/>
                  </a:moveTo>
                  <a:lnTo>
                    <a:pt x="61016" y="0"/>
                  </a:lnTo>
                  <a:cubicBezTo>
                    <a:pt x="65510" y="0"/>
                    <a:pt x="69140" y="3630"/>
                    <a:pt x="69140" y="8124"/>
                  </a:cubicBezTo>
                  <a:lnTo>
                    <a:pt x="69140" y="87692"/>
                  </a:lnTo>
                  <a:cubicBezTo>
                    <a:pt x="69140" y="106763"/>
                    <a:pt x="53699" y="122262"/>
                    <a:pt x="34570" y="122262"/>
                  </a:cubicBezTo>
                  <a:lnTo>
                    <a:pt x="34570" y="122262"/>
                  </a:lnTo>
                  <a:cubicBezTo>
                    <a:pt x="15499" y="122262"/>
                    <a:pt x="1" y="106763"/>
                    <a:pt x="1" y="87692"/>
                  </a:cubicBezTo>
                  <a:lnTo>
                    <a:pt x="1" y="8124"/>
                  </a:lnTo>
                  <a:cubicBezTo>
                    <a:pt x="1" y="3630"/>
                    <a:pt x="3688" y="0"/>
                    <a:pt x="8182" y="0"/>
                  </a:cubicBezTo>
                  <a:close/>
                </a:path>
              </a:pathLst>
            </a:custGeom>
            <a:noFill/>
            <a:ln w="18725" cap="flat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会员认证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331" name="Google Shape;1011;p32"/>
            <p:cNvSpPr/>
            <p:nvPr/>
          </p:nvSpPr>
          <p:spPr>
            <a:xfrm>
              <a:off x="10113251" y="3171698"/>
              <a:ext cx="20" cy="271059"/>
            </a:xfrm>
            <a:custGeom>
              <a:avLst/>
              <a:gdLst/>
              <a:ahLst/>
              <a:cxnLst/>
              <a:rect l="l" t="t" r="r" b="b"/>
              <a:pathLst>
                <a:path w="1" h="13368" fill="none" extrusionOk="0">
                  <a:moveTo>
                    <a:pt x="0" y="13367"/>
                  </a:moveTo>
                  <a:lnTo>
                    <a:pt x="0" y="0"/>
                  </a:lnTo>
                </a:path>
              </a:pathLst>
            </a:custGeom>
            <a:noFill/>
            <a:ln w="18725" cap="rnd" cmpd="sng">
              <a:solidFill>
                <a:srgbClr val="D9D9D9"/>
              </a:solidFill>
              <a:prstDash val="solid"/>
              <a:miter lim="5761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2" name="Google Shape;1012;p32"/>
            <p:cNvSpPr/>
            <p:nvPr/>
          </p:nvSpPr>
          <p:spPr>
            <a:xfrm>
              <a:off x="10012783" y="3314220"/>
              <a:ext cx="202117" cy="128533"/>
            </a:xfrm>
            <a:custGeom>
              <a:avLst/>
              <a:gdLst/>
              <a:ahLst/>
              <a:cxnLst/>
              <a:rect l="l" t="t" r="r" b="b"/>
              <a:pathLst>
                <a:path w="9968" h="6339" extrusionOk="0">
                  <a:moveTo>
                    <a:pt x="4955" y="0"/>
                  </a:moveTo>
                  <a:cubicBezTo>
                    <a:pt x="4955" y="1268"/>
                    <a:pt x="4437" y="6338"/>
                    <a:pt x="0" y="6338"/>
                  </a:cubicBezTo>
                  <a:lnTo>
                    <a:pt x="9968" y="6338"/>
                  </a:lnTo>
                  <a:cubicBezTo>
                    <a:pt x="5531" y="6338"/>
                    <a:pt x="4955" y="1268"/>
                    <a:pt x="49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33" name="Google Shape;1014;p32"/>
            <p:cNvGrpSpPr/>
            <p:nvPr/>
          </p:nvGrpSpPr>
          <p:grpSpPr>
            <a:xfrm>
              <a:off x="9896365" y="2169187"/>
              <a:ext cx="166855" cy="34940"/>
              <a:chOff x="-1667150" y="2801950"/>
              <a:chExt cx="86675" cy="18150"/>
            </a:xfrm>
          </p:grpSpPr>
          <p:sp>
            <p:nvSpPr>
              <p:cNvPr id="335" name="Google Shape;1016;p32"/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37" name="Google Shape;1018;p32"/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8" name="图片 37" descr="C:\Users\Administrator\Desktop\新建文件夹\04.jpg04"/>
          <p:cNvPicPr>
            <a:picLocks noChangeAspect="1"/>
          </p:cNvPicPr>
          <p:nvPr/>
        </p:nvPicPr>
        <p:blipFill rotWithShape="1">
          <a:blip r:embed="rId2"/>
          <a:srcRect b="76627"/>
          <a:stretch>
            <a:fillRect/>
          </a:stretch>
        </p:blipFill>
        <p:spPr>
          <a:xfrm>
            <a:off x="885825" y="3100705"/>
            <a:ext cx="2263775" cy="2577465"/>
          </a:xfrm>
          <a:prstGeom prst="rect">
            <a:avLst/>
          </a:prstGeom>
        </p:spPr>
      </p:pic>
      <p:pic>
        <p:nvPicPr>
          <p:cNvPr id="8" name="图片 7" descr="C:\Users\Administrator\Desktop\新建文件夹\05.jpg05"/>
          <p:cNvPicPr>
            <a:picLocks noChangeAspect="1"/>
          </p:cNvPicPr>
          <p:nvPr/>
        </p:nvPicPr>
        <p:blipFill rotWithShape="1">
          <a:blip r:embed="rId3" cstate="print"/>
          <a:srcRect b="47218"/>
          <a:stretch>
            <a:fillRect/>
          </a:stretch>
        </p:blipFill>
        <p:spPr>
          <a:xfrm>
            <a:off x="3718560" y="3100705"/>
            <a:ext cx="1978025" cy="2348230"/>
          </a:xfrm>
          <a:prstGeom prst="rect">
            <a:avLst/>
          </a:prstGeom>
        </p:spPr>
      </p:pic>
      <p:pic>
        <p:nvPicPr>
          <p:cNvPr id="9" name="图片 8" descr="C:\Users\Administrator\Desktop\新建文件夹\06.jpg06"/>
          <p:cNvPicPr>
            <a:picLocks noChangeAspect="1"/>
          </p:cNvPicPr>
          <p:nvPr/>
        </p:nvPicPr>
        <p:blipFill rotWithShape="1">
          <a:blip r:embed="rId4" cstate="print"/>
          <a:srcRect b="54312"/>
          <a:stretch>
            <a:fillRect/>
          </a:stretch>
        </p:blipFill>
        <p:spPr>
          <a:xfrm>
            <a:off x="6334760" y="3099435"/>
            <a:ext cx="2106930" cy="22529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845550" y="3176270"/>
            <a:ext cx="3185160" cy="3401060"/>
            <a:chOff x="13930" y="5002"/>
            <a:chExt cx="5016" cy="5356"/>
          </a:xfrm>
        </p:grpSpPr>
        <p:pic>
          <p:nvPicPr>
            <p:cNvPr id="10" name="图片 9" descr="C:\Users\Administrator\Desktop\新建文件夹\07.jpg07"/>
            <p:cNvPicPr>
              <a:picLocks noChangeAspect="1"/>
            </p:cNvPicPr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13930" y="5002"/>
              <a:ext cx="3128" cy="5356"/>
            </a:xfrm>
            <a:prstGeom prst="rect">
              <a:avLst/>
            </a:prstGeom>
          </p:spPr>
        </p:pic>
        <p:cxnSp>
          <p:nvCxnSpPr>
            <p:cNvPr id="11" name="直接箭头连接符 10"/>
            <p:cNvCxnSpPr/>
            <p:nvPr/>
          </p:nvCxnSpPr>
          <p:spPr>
            <a:xfrm>
              <a:off x="16243" y="7670"/>
              <a:ext cx="669" cy="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流程图: 可选过程 11"/>
            <p:cNvSpPr/>
            <p:nvPr/>
          </p:nvSpPr>
          <p:spPr>
            <a:xfrm>
              <a:off x="17058" y="6992"/>
              <a:ext cx="1888" cy="983"/>
            </a:xfrm>
            <a:prstGeom prst="flowChartAlternateProcess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工会认证</a:t>
              </a:r>
            </a:p>
          </p:txBody>
        </p:sp>
        <p:sp>
          <p:nvSpPr>
            <p:cNvPr id="13" name="流程图: 可选过程 12"/>
            <p:cNvSpPr/>
            <p:nvPr/>
          </p:nvSpPr>
          <p:spPr>
            <a:xfrm>
              <a:off x="17058" y="8136"/>
              <a:ext cx="1888" cy="1849"/>
            </a:xfrm>
            <a:prstGeom prst="flowChartAlternateProcess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TC53533221gh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16323" y="8657"/>
              <a:ext cx="669" cy="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456565" y="5887085"/>
            <a:ext cx="7866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注意：</a:t>
            </a:r>
            <a:r>
              <a:rPr lang="zh-CN" altLang="en-US" sz="2000" b="1" dirty="0"/>
              <a:t>会员认证时，姓名和身份证</a:t>
            </a:r>
            <a:r>
              <a:rPr lang="zh-CN" altLang="en-US" sz="2000" b="1" dirty="0" smtClean="0"/>
              <a:t>号码</a:t>
            </a:r>
            <a:r>
              <a:rPr lang="zh-CN" altLang="en-US" sz="2000" b="1" dirty="0"/>
              <a:t>必须与身份证上面的一致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817" y="255476"/>
            <a:ext cx="2458886" cy="523220"/>
            <a:chOff x="303867" y="255476"/>
            <a:chExt cx="2458886" cy="523220"/>
          </a:xfrm>
        </p:grpSpPr>
        <p:sp>
          <p:nvSpPr>
            <p:cNvPr id="3" name="矩形 2"/>
            <p:cNvSpPr/>
            <p:nvPr/>
          </p:nvSpPr>
          <p:spPr>
            <a:xfrm>
              <a:off x="839338" y="255476"/>
              <a:ext cx="192341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会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员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绑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定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465792" y="255476"/>
                <a:ext cx="523221" cy="523220"/>
              </a:xfrm>
              <a:prstGeom prst="teardrop">
                <a:avLst/>
              </a:prstGeom>
              <a:solidFill>
                <a:srgbClr val="274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rgbClr val="F91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172835" y="2204720"/>
            <a:ext cx="4981575" cy="4103370"/>
            <a:chOff x="4588444" y="1575165"/>
            <a:chExt cx="7317805" cy="4103322"/>
          </a:xfrm>
        </p:grpSpPr>
        <p:sp>
          <p:nvSpPr>
            <p:cNvPr id="22" name="Rectangle 6"/>
            <p:cNvSpPr/>
            <p:nvPr/>
          </p:nvSpPr>
          <p:spPr>
            <a:xfrm>
              <a:off x="4588444" y="1575165"/>
              <a:ext cx="7317805" cy="4103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marL="0" marR="0" lvl="0" indent="0" algn="ctr" defTabSz="543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33" name="Rectangle 22"/>
            <p:cNvSpPr/>
            <p:nvPr/>
          </p:nvSpPr>
          <p:spPr>
            <a:xfrm>
              <a:off x="5026636" y="1734624"/>
              <a:ext cx="6441420" cy="258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认证完成后，用户中心样式见左图。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en-US" altLang="zh-CN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看见自己的微信头像和昵称。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看见自己的姓名。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看见</a:t>
              </a: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自己所在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工会的名称。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点击左上角小房子按钮返回主界面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8196" y="4557374"/>
              <a:ext cx="294384" cy="294392"/>
            </a:xfrm>
            <a:prstGeom prst="rect">
              <a:avLst/>
            </a:prstGeom>
          </p:spPr>
        </p:pic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8506504" y="4579951"/>
              <a:ext cx="259528" cy="259528"/>
            </a:xfrm>
            <a:custGeom>
              <a:avLst/>
              <a:gdLst>
                <a:gd name="T0" fmla="*/ 975 w 977"/>
                <a:gd name="T1" fmla="*/ 497 h 977"/>
                <a:gd name="T2" fmla="*/ 975 w 977"/>
                <a:gd name="T3" fmla="*/ 502 h 977"/>
                <a:gd name="T4" fmla="*/ 977 w 977"/>
                <a:gd name="T5" fmla="*/ 508 h 977"/>
                <a:gd name="T6" fmla="*/ 977 w 977"/>
                <a:gd name="T7" fmla="*/ 509 h 977"/>
                <a:gd name="T8" fmla="*/ 968 w 977"/>
                <a:gd name="T9" fmla="*/ 540 h 977"/>
                <a:gd name="T10" fmla="*/ 616 w 977"/>
                <a:gd name="T11" fmla="*/ 955 h 977"/>
                <a:gd name="T12" fmla="*/ 607 w 977"/>
                <a:gd name="T13" fmla="*/ 965 h 977"/>
                <a:gd name="T14" fmla="*/ 576 w 977"/>
                <a:gd name="T15" fmla="*/ 977 h 977"/>
                <a:gd name="T16" fmla="*/ 563 w 977"/>
                <a:gd name="T17" fmla="*/ 977 h 977"/>
                <a:gd name="T18" fmla="*/ 559 w 977"/>
                <a:gd name="T19" fmla="*/ 976 h 977"/>
                <a:gd name="T20" fmla="*/ 549 w 977"/>
                <a:gd name="T21" fmla="*/ 973 h 977"/>
                <a:gd name="T22" fmla="*/ 529 w 977"/>
                <a:gd name="T23" fmla="*/ 962 h 977"/>
                <a:gd name="T24" fmla="*/ 21 w 977"/>
                <a:gd name="T25" fmla="*/ 494 h 977"/>
                <a:gd name="T26" fmla="*/ 6 w 977"/>
                <a:gd name="T27" fmla="*/ 474 h 977"/>
                <a:gd name="T28" fmla="*/ 0 w 977"/>
                <a:gd name="T29" fmla="*/ 449 h 977"/>
                <a:gd name="T30" fmla="*/ 0 w 977"/>
                <a:gd name="T31" fmla="*/ 61 h 977"/>
                <a:gd name="T32" fmla="*/ 1 w 977"/>
                <a:gd name="T33" fmla="*/ 49 h 977"/>
                <a:gd name="T34" fmla="*/ 17 w 977"/>
                <a:gd name="T35" fmla="*/ 19 h 977"/>
                <a:gd name="T36" fmla="*/ 49 w 977"/>
                <a:gd name="T37" fmla="*/ 1 h 977"/>
                <a:gd name="T38" fmla="*/ 447 w 977"/>
                <a:gd name="T39" fmla="*/ 0 h 977"/>
                <a:gd name="T40" fmla="*/ 448 w 977"/>
                <a:gd name="T41" fmla="*/ 0 h 977"/>
                <a:gd name="T42" fmla="*/ 471 w 977"/>
                <a:gd name="T43" fmla="*/ 5 h 977"/>
                <a:gd name="T44" fmla="*/ 958 w 977"/>
                <a:gd name="T45" fmla="*/ 465 h 977"/>
                <a:gd name="T46" fmla="*/ 969 w 977"/>
                <a:gd name="T47" fmla="*/ 480 h 977"/>
                <a:gd name="T48" fmla="*/ 163 w 977"/>
                <a:gd name="T49" fmla="*/ 82 h 977"/>
                <a:gd name="T50" fmla="*/ 145 w 977"/>
                <a:gd name="T51" fmla="*/ 83 h 977"/>
                <a:gd name="T52" fmla="*/ 123 w 977"/>
                <a:gd name="T53" fmla="*/ 92 h 977"/>
                <a:gd name="T54" fmla="*/ 105 w 977"/>
                <a:gd name="T55" fmla="*/ 105 h 977"/>
                <a:gd name="T56" fmla="*/ 90 w 977"/>
                <a:gd name="T57" fmla="*/ 124 h 977"/>
                <a:gd name="T58" fmla="*/ 83 w 977"/>
                <a:gd name="T59" fmla="*/ 147 h 977"/>
                <a:gd name="T60" fmla="*/ 81 w 977"/>
                <a:gd name="T61" fmla="*/ 163 h 977"/>
                <a:gd name="T62" fmla="*/ 84 w 977"/>
                <a:gd name="T63" fmla="*/ 188 h 977"/>
                <a:gd name="T64" fmla="*/ 95 w 977"/>
                <a:gd name="T65" fmla="*/ 208 h 977"/>
                <a:gd name="T66" fmla="*/ 111 w 977"/>
                <a:gd name="T67" fmla="*/ 225 h 977"/>
                <a:gd name="T68" fmla="*/ 131 w 977"/>
                <a:gd name="T69" fmla="*/ 238 h 977"/>
                <a:gd name="T70" fmla="*/ 154 w 977"/>
                <a:gd name="T71" fmla="*/ 244 h 977"/>
                <a:gd name="T72" fmla="*/ 171 w 977"/>
                <a:gd name="T73" fmla="*/ 244 h 977"/>
                <a:gd name="T74" fmla="*/ 194 w 977"/>
                <a:gd name="T75" fmla="*/ 238 h 977"/>
                <a:gd name="T76" fmla="*/ 214 w 977"/>
                <a:gd name="T77" fmla="*/ 225 h 977"/>
                <a:gd name="T78" fmla="*/ 230 w 977"/>
                <a:gd name="T79" fmla="*/ 208 h 977"/>
                <a:gd name="T80" fmla="*/ 240 w 977"/>
                <a:gd name="T81" fmla="*/ 188 h 977"/>
                <a:gd name="T82" fmla="*/ 243 w 977"/>
                <a:gd name="T83" fmla="*/ 163 h 977"/>
                <a:gd name="T84" fmla="*/ 242 w 977"/>
                <a:gd name="T85" fmla="*/ 147 h 977"/>
                <a:gd name="T86" fmla="*/ 234 w 977"/>
                <a:gd name="T87" fmla="*/ 124 h 977"/>
                <a:gd name="T88" fmla="*/ 220 w 977"/>
                <a:gd name="T89" fmla="*/ 105 h 977"/>
                <a:gd name="T90" fmla="*/ 202 w 977"/>
                <a:gd name="T91" fmla="*/ 92 h 977"/>
                <a:gd name="T92" fmla="*/ 179 w 977"/>
                <a:gd name="T93" fmla="*/ 83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7" h="977">
                  <a:moveTo>
                    <a:pt x="975" y="497"/>
                  </a:moveTo>
                  <a:lnTo>
                    <a:pt x="975" y="497"/>
                  </a:lnTo>
                  <a:lnTo>
                    <a:pt x="975" y="497"/>
                  </a:lnTo>
                  <a:lnTo>
                    <a:pt x="975" y="497"/>
                  </a:lnTo>
                  <a:lnTo>
                    <a:pt x="975" y="502"/>
                  </a:lnTo>
                  <a:lnTo>
                    <a:pt x="975" y="502"/>
                  </a:lnTo>
                  <a:lnTo>
                    <a:pt x="975" y="503"/>
                  </a:lnTo>
                  <a:lnTo>
                    <a:pt x="975" y="503"/>
                  </a:lnTo>
                  <a:lnTo>
                    <a:pt x="977" y="508"/>
                  </a:lnTo>
                  <a:lnTo>
                    <a:pt x="977" y="508"/>
                  </a:lnTo>
                  <a:lnTo>
                    <a:pt x="977" y="509"/>
                  </a:lnTo>
                  <a:lnTo>
                    <a:pt x="977" y="509"/>
                  </a:lnTo>
                  <a:lnTo>
                    <a:pt x="975" y="520"/>
                  </a:lnTo>
                  <a:lnTo>
                    <a:pt x="973" y="530"/>
                  </a:lnTo>
                  <a:lnTo>
                    <a:pt x="968" y="540"/>
                  </a:lnTo>
                  <a:lnTo>
                    <a:pt x="962" y="549"/>
                  </a:lnTo>
                  <a:lnTo>
                    <a:pt x="962" y="549"/>
                  </a:lnTo>
                  <a:lnTo>
                    <a:pt x="616" y="955"/>
                  </a:lnTo>
                  <a:lnTo>
                    <a:pt x="616" y="955"/>
                  </a:lnTo>
                  <a:lnTo>
                    <a:pt x="616" y="955"/>
                  </a:lnTo>
                  <a:lnTo>
                    <a:pt x="607" y="965"/>
                  </a:lnTo>
                  <a:lnTo>
                    <a:pt x="596" y="971"/>
                  </a:lnTo>
                  <a:lnTo>
                    <a:pt x="582" y="976"/>
                  </a:lnTo>
                  <a:lnTo>
                    <a:pt x="576" y="977"/>
                  </a:lnTo>
                  <a:lnTo>
                    <a:pt x="569" y="977"/>
                  </a:lnTo>
                  <a:lnTo>
                    <a:pt x="569" y="977"/>
                  </a:lnTo>
                  <a:lnTo>
                    <a:pt x="563" y="977"/>
                  </a:lnTo>
                  <a:lnTo>
                    <a:pt x="563" y="977"/>
                  </a:lnTo>
                  <a:lnTo>
                    <a:pt x="559" y="976"/>
                  </a:lnTo>
                  <a:lnTo>
                    <a:pt x="559" y="976"/>
                  </a:lnTo>
                  <a:lnTo>
                    <a:pt x="558" y="976"/>
                  </a:lnTo>
                  <a:lnTo>
                    <a:pt x="558" y="976"/>
                  </a:lnTo>
                  <a:lnTo>
                    <a:pt x="549" y="973"/>
                  </a:lnTo>
                  <a:lnTo>
                    <a:pt x="542" y="971"/>
                  </a:lnTo>
                  <a:lnTo>
                    <a:pt x="536" y="967"/>
                  </a:lnTo>
                  <a:lnTo>
                    <a:pt x="529" y="962"/>
                  </a:lnTo>
                  <a:lnTo>
                    <a:pt x="529" y="962"/>
                  </a:lnTo>
                  <a:lnTo>
                    <a:pt x="21" y="494"/>
                  </a:lnTo>
                  <a:lnTo>
                    <a:pt x="21" y="494"/>
                  </a:lnTo>
                  <a:lnTo>
                    <a:pt x="21" y="494"/>
                  </a:lnTo>
                  <a:lnTo>
                    <a:pt x="12" y="485"/>
                  </a:lnTo>
                  <a:lnTo>
                    <a:pt x="6" y="474"/>
                  </a:lnTo>
                  <a:lnTo>
                    <a:pt x="1" y="462"/>
                  </a:lnTo>
                  <a:lnTo>
                    <a:pt x="0" y="449"/>
                  </a:lnTo>
                  <a:lnTo>
                    <a:pt x="0" y="449"/>
                  </a:lnTo>
                  <a:lnTo>
                    <a:pt x="0" y="12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5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60" y="1"/>
                  </a:lnTo>
                  <a:lnTo>
                    <a:pt x="471" y="5"/>
                  </a:lnTo>
                  <a:lnTo>
                    <a:pt x="482" y="11"/>
                  </a:lnTo>
                  <a:lnTo>
                    <a:pt x="491" y="19"/>
                  </a:lnTo>
                  <a:lnTo>
                    <a:pt x="958" y="465"/>
                  </a:lnTo>
                  <a:lnTo>
                    <a:pt x="958" y="465"/>
                  </a:lnTo>
                  <a:lnTo>
                    <a:pt x="964" y="473"/>
                  </a:lnTo>
                  <a:lnTo>
                    <a:pt x="969" y="480"/>
                  </a:lnTo>
                  <a:lnTo>
                    <a:pt x="973" y="487"/>
                  </a:lnTo>
                  <a:lnTo>
                    <a:pt x="975" y="497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54" y="82"/>
                  </a:lnTo>
                  <a:lnTo>
                    <a:pt x="145" y="83"/>
                  </a:lnTo>
                  <a:lnTo>
                    <a:pt x="138" y="86"/>
                  </a:lnTo>
                  <a:lnTo>
                    <a:pt x="131" y="88"/>
                  </a:lnTo>
                  <a:lnTo>
                    <a:pt x="123" y="92"/>
                  </a:lnTo>
                  <a:lnTo>
                    <a:pt x="117" y="96"/>
                  </a:lnTo>
                  <a:lnTo>
                    <a:pt x="111" y="101"/>
                  </a:lnTo>
                  <a:lnTo>
                    <a:pt x="105" y="105"/>
                  </a:lnTo>
                  <a:lnTo>
                    <a:pt x="100" y="112"/>
                  </a:lnTo>
                  <a:lnTo>
                    <a:pt x="95" y="118"/>
                  </a:lnTo>
                  <a:lnTo>
                    <a:pt x="90" y="124"/>
                  </a:lnTo>
                  <a:lnTo>
                    <a:pt x="88" y="131"/>
                  </a:lnTo>
                  <a:lnTo>
                    <a:pt x="84" y="139"/>
                  </a:lnTo>
                  <a:lnTo>
                    <a:pt x="83" y="147"/>
                  </a:lnTo>
                  <a:lnTo>
                    <a:pt x="82" y="154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82" y="172"/>
                  </a:lnTo>
                  <a:lnTo>
                    <a:pt x="83" y="180"/>
                  </a:lnTo>
                  <a:lnTo>
                    <a:pt x="84" y="188"/>
                  </a:lnTo>
                  <a:lnTo>
                    <a:pt x="88" y="195"/>
                  </a:lnTo>
                  <a:lnTo>
                    <a:pt x="90" y="202"/>
                  </a:lnTo>
                  <a:lnTo>
                    <a:pt x="95" y="208"/>
                  </a:lnTo>
                  <a:lnTo>
                    <a:pt x="100" y="214"/>
                  </a:lnTo>
                  <a:lnTo>
                    <a:pt x="105" y="221"/>
                  </a:lnTo>
                  <a:lnTo>
                    <a:pt x="111" y="225"/>
                  </a:lnTo>
                  <a:lnTo>
                    <a:pt x="117" y="230"/>
                  </a:lnTo>
                  <a:lnTo>
                    <a:pt x="123" y="235"/>
                  </a:lnTo>
                  <a:lnTo>
                    <a:pt x="131" y="238"/>
                  </a:lnTo>
                  <a:lnTo>
                    <a:pt x="138" y="241"/>
                  </a:lnTo>
                  <a:lnTo>
                    <a:pt x="145" y="243"/>
                  </a:lnTo>
                  <a:lnTo>
                    <a:pt x="154" y="244"/>
                  </a:lnTo>
                  <a:lnTo>
                    <a:pt x="163" y="245"/>
                  </a:lnTo>
                  <a:lnTo>
                    <a:pt x="163" y="245"/>
                  </a:lnTo>
                  <a:lnTo>
                    <a:pt x="171" y="244"/>
                  </a:lnTo>
                  <a:lnTo>
                    <a:pt x="179" y="243"/>
                  </a:lnTo>
                  <a:lnTo>
                    <a:pt x="187" y="241"/>
                  </a:lnTo>
                  <a:lnTo>
                    <a:pt x="194" y="238"/>
                  </a:lnTo>
                  <a:lnTo>
                    <a:pt x="202" y="235"/>
                  </a:lnTo>
                  <a:lnTo>
                    <a:pt x="208" y="230"/>
                  </a:lnTo>
                  <a:lnTo>
                    <a:pt x="214" y="225"/>
                  </a:lnTo>
                  <a:lnTo>
                    <a:pt x="220" y="221"/>
                  </a:lnTo>
                  <a:lnTo>
                    <a:pt x="225" y="214"/>
                  </a:lnTo>
                  <a:lnTo>
                    <a:pt x="230" y="208"/>
                  </a:lnTo>
                  <a:lnTo>
                    <a:pt x="234" y="202"/>
                  </a:lnTo>
                  <a:lnTo>
                    <a:pt x="237" y="195"/>
                  </a:lnTo>
                  <a:lnTo>
                    <a:pt x="240" y="188"/>
                  </a:lnTo>
                  <a:lnTo>
                    <a:pt x="242" y="180"/>
                  </a:lnTo>
                  <a:lnTo>
                    <a:pt x="243" y="172"/>
                  </a:lnTo>
                  <a:lnTo>
                    <a:pt x="243" y="163"/>
                  </a:lnTo>
                  <a:lnTo>
                    <a:pt x="243" y="163"/>
                  </a:lnTo>
                  <a:lnTo>
                    <a:pt x="243" y="154"/>
                  </a:lnTo>
                  <a:lnTo>
                    <a:pt x="242" y="147"/>
                  </a:lnTo>
                  <a:lnTo>
                    <a:pt x="240" y="139"/>
                  </a:lnTo>
                  <a:lnTo>
                    <a:pt x="237" y="131"/>
                  </a:lnTo>
                  <a:lnTo>
                    <a:pt x="234" y="124"/>
                  </a:lnTo>
                  <a:lnTo>
                    <a:pt x="230" y="118"/>
                  </a:lnTo>
                  <a:lnTo>
                    <a:pt x="225" y="112"/>
                  </a:lnTo>
                  <a:lnTo>
                    <a:pt x="220" y="105"/>
                  </a:lnTo>
                  <a:lnTo>
                    <a:pt x="214" y="101"/>
                  </a:lnTo>
                  <a:lnTo>
                    <a:pt x="208" y="96"/>
                  </a:lnTo>
                  <a:lnTo>
                    <a:pt x="202" y="92"/>
                  </a:lnTo>
                  <a:lnTo>
                    <a:pt x="194" y="88"/>
                  </a:lnTo>
                  <a:lnTo>
                    <a:pt x="187" y="86"/>
                  </a:lnTo>
                  <a:lnTo>
                    <a:pt x="179" y="83"/>
                  </a:lnTo>
                  <a:lnTo>
                    <a:pt x="171" y="82"/>
                  </a:lnTo>
                  <a:lnTo>
                    <a:pt x="16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pic>
        <p:nvPicPr>
          <p:cNvPr id="8" name="图片 7" descr="08"/>
          <p:cNvPicPr>
            <a:picLocks noChangeAspect="1"/>
          </p:cNvPicPr>
          <p:nvPr/>
        </p:nvPicPr>
        <p:blipFill>
          <a:blip r:embed="rId3"/>
          <a:srcRect b="53731"/>
          <a:stretch>
            <a:fillRect/>
          </a:stretch>
        </p:blipFill>
        <p:spPr>
          <a:xfrm>
            <a:off x="541020" y="1234440"/>
            <a:ext cx="5088890" cy="49834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图表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390305" y="1319440"/>
            <a:ext cx="1592786" cy="15927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9111" y="3143321"/>
            <a:ext cx="711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评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议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操</a:t>
            </a:r>
            <a:r>
              <a:rPr lang="en-US" altLang="zh-CN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en-US" sz="4800" dirty="0">
                <a:solidFill>
                  <a:prstClr val="white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817" y="255476"/>
            <a:ext cx="2458886" cy="523220"/>
            <a:chOff x="303867" y="255476"/>
            <a:chExt cx="2458886" cy="523220"/>
          </a:xfrm>
        </p:grpSpPr>
        <p:sp>
          <p:nvSpPr>
            <p:cNvPr id="3" name="矩形 2"/>
            <p:cNvSpPr/>
            <p:nvPr/>
          </p:nvSpPr>
          <p:spPr>
            <a:xfrm>
              <a:off x="839338" y="255476"/>
              <a:ext cx="192341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评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议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操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 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作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465792" y="255476"/>
                <a:ext cx="523221" cy="523220"/>
              </a:xfrm>
              <a:prstGeom prst="teardrop">
                <a:avLst/>
              </a:prstGeom>
              <a:solidFill>
                <a:srgbClr val="274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rgbClr val="F919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002841" y="1123898"/>
            <a:ext cx="3670215" cy="4800147"/>
            <a:chOff x="5467350" y="1287233"/>
            <a:chExt cx="2926254" cy="4283537"/>
          </a:xfrm>
        </p:grpSpPr>
        <p:grpSp>
          <p:nvGrpSpPr>
            <p:cNvPr id="41" name="组合 40"/>
            <p:cNvGrpSpPr/>
            <p:nvPr/>
          </p:nvGrpSpPr>
          <p:grpSpPr>
            <a:xfrm>
              <a:off x="5467350" y="1287233"/>
              <a:ext cx="2926254" cy="2116865"/>
              <a:chOff x="5467350" y="1287233"/>
              <a:chExt cx="2926254" cy="2116865"/>
            </a:xfrm>
          </p:grpSpPr>
          <p:sp>
            <p:nvSpPr>
              <p:cNvPr id="51" name="iśḻíḓé"/>
              <p:cNvSpPr/>
              <p:nvPr/>
            </p:nvSpPr>
            <p:spPr>
              <a:xfrm>
                <a:off x="5467350" y="1287233"/>
                <a:ext cx="2926254" cy="2116865"/>
              </a:xfrm>
              <a:prstGeom prst="rect">
                <a:avLst/>
              </a:prstGeom>
              <a:solidFill>
                <a:srgbClr val="2746B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96989" y="1623444"/>
                <a:ext cx="2466975" cy="156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会员评议</a:t>
                </a:r>
                <a:endParaRPr lang="en-US" altLang="zh-CN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     </a:t>
                </a:r>
                <a:r>
                  <a:rPr lang="zh-CN" altLang="en-US" sz="1600" kern="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选择“工作评议”按钮</a:t>
                </a: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，进入评议页面</a:t>
                </a:r>
                <a:r>
                  <a:rPr lang="zh-CN" altLang="en-US" sz="1600" kern="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  <a:r>
                  <a:rPr lang="zh-CN" altLang="en-US" sz="1600" kern="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评议全部完成后选择“提交评议”按钮。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5467350" y="3453905"/>
              <a:ext cx="2926254" cy="2116865"/>
              <a:chOff x="5467350" y="3453905"/>
              <a:chExt cx="2926254" cy="2116865"/>
            </a:xfrm>
          </p:grpSpPr>
          <p:sp>
            <p:nvSpPr>
              <p:cNvPr id="49" name="îslïdê"/>
              <p:cNvSpPr/>
              <p:nvPr/>
            </p:nvSpPr>
            <p:spPr>
              <a:xfrm>
                <a:off x="5467350" y="3453905"/>
                <a:ext cx="2926254" cy="2116865"/>
              </a:xfrm>
              <a:prstGeom prst="rect">
                <a:avLst/>
              </a:prstGeom>
              <a:solidFill>
                <a:srgbClr val="F919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696989" y="3790116"/>
                <a:ext cx="2466975" cy="106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会员评议</a:t>
                </a:r>
                <a:endParaRPr lang="en-US" altLang="zh-CN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ctr" defTabSz="457200">
                  <a:lnSpc>
                    <a:spcPct val="150000"/>
                  </a:lnSpc>
                  <a:defRPr/>
                </a:pPr>
                <a:endParaRPr lang="zh-CN" altLang="en-US" sz="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工作总体评价必须填写</a:t>
                </a:r>
              </a:p>
            </p:txBody>
          </p:sp>
        </p:grpSp>
      </p:grpSp>
      <p:pic>
        <p:nvPicPr>
          <p:cNvPr id="39" name="图片 38" descr="C:\Users\Administrator\Desktop\新建文件夹\09.jpg09"/>
          <p:cNvPicPr>
            <a:picLocks noChangeAspect="1"/>
          </p:cNvPicPr>
          <p:nvPr/>
        </p:nvPicPr>
        <p:blipFill rotWithShape="1">
          <a:blip r:embed="rId2" cstate="print"/>
          <a:srcRect t="37824" b="35230"/>
          <a:stretch>
            <a:fillRect/>
          </a:stretch>
        </p:blipFill>
        <p:spPr>
          <a:xfrm>
            <a:off x="360680" y="2472690"/>
            <a:ext cx="3426460" cy="2635885"/>
          </a:xfrm>
          <a:prstGeom prst="rect">
            <a:avLst/>
          </a:prstGeom>
          <a:effectLst>
            <a:outerShdw blurRad="762000" algn="ctr" rotWithShape="0">
              <a:schemeClr val="bg1">
                <a:lumMod val="50000"/>
                <a:alpha val="10000"/>
              </a:schemeClr>
            </a:outerShdw>
          </a:effectLst>
        </p:spPr>
      </p:pic>
      <p:pic>
        <p:nvPicPr>
          <p:cNvPr id="8" name="图片 7" descr="C:\Users\Administrator\Desktop\新建文件夹\10.jpg10"/>
          <p:cNvPicPr>
            <a:picLocks noChangeAspect="1"/>
          </p:cNvPicPr>
          <p:nvPr/>
        </p:nvPicPr>
        <p:blipFill rotWithShape="1">
          <a:blip r:embed="rId3" cstate="print"/>
          <a:srcRect t="8638" b="8468"/>
          <a:stretch>
            <a:fillRect/>
          </a:stretch>
        </p:blipFill>
        <p:spPr>
          <a:xfrm>
            <a:off x="4125595" y="410845"/>
            <a:ext cx="3004820" cy="5868035"/>
          </a:xfrm>
          <a:prstGeom prst="rect">
            <a:avLst/>
          </a:prstGeom>
          <a:effectLst>
            <a:outerShdw blurRad="762000" algn="ctr" rotWithShape="0">
              <a:schemeClr val="bg1">
                <a:lumMod val="50000"/>
                <a:alpha val="10000"/>
              </a:schemeClr>
            </a:outerShdw>
          </a:effectLst>
        </p:spPr>
      </p:pic>
      <p:sp>
        <p:nvSpPr>
          <p:cNvPr id="9" name="圆角矩形 8"/>
          <p:cNvSpPr/>
          <p:nvPr/>
        </p:nvSpPr>
        <p:spPr>
          <a:xfrm>
            <a:off x="4620895" y="1663700"/>
            <a:ext cx="1974215" cy="81216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6619875" y="2238375"/>
            <a:ext cx="1574165" cy="20485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9"/>
          <p:cNvSpPr txBox="1"/>
          <p:nvPr/>
        </p:nvSpPr>
        <p:spPr>
          <a:xfrm>
            <a:off x="900434" y="1299090"/>
            <a:ext cx="527865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78402" y="1497134"/>
            <a:ext cx="5919597" cy="1862048"/>
            <a:chOff x="2072467" y="1058410"/>
            <a:chExt cx="5919597" cy="1862048"/>
          </a:xfrm>
        </p:grpSpPr>
        <p:sp>
          <p:nvSpPr>
            <p:cNvPr id="19" name="文本框 18"/>
            <p:cNvSpPr txBox="1"/>
            <p:nvPr/>
          </p:nvSpPr>
          <p:spPr>
            <a:xfrm>
              <a:off x="2072467" y="1058410"/>
              <a:ext cx="22305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84000">
                        <a:srgbClr val="FFFFFF">
                          <a:alpha val="57000"/>
                        </a:srgbClr>
                      </a:gs>
                      <a:gs pos="5400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感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84000">
                      <a:srgbClr val="FFFFFF">
                        <a:alpha val="57000"/>
                      </a:srgbClr>
                    </a:gs>
                    <a:gs pos="54000">
                      <a:prstClr val="white"/>
                    </a:gs>
                    <a:gs pos="100000">
                      <a:prstClr val="white">
                        <a:alpha val="0"/>
                      </a:prstClr>
                    </a:gs>
                  </a:gsLst>
                  <a:lin ang="0" scaled="0"/>
                </a:gra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02141" y="1058410"/>
              <a:ext cx="22305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84000">
                        <a:srgbClr val="FFFFFF">
                          <a:alpha val="57000"/>
                        </a:srgbClr>
                      </a:gs>
                      <a:gs pos="5400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谢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31815" y="1058410"/>
              <a:ext cx="22305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84000">
                        <a:srgbClr val="FFFFFF">
                          <a:alpha val="57000"/>
                        </a:srgbClr>
                      </a:gs>
                      <a:gs pos="54000">
                        <a:prstClr val="white"/>
                      </a:gs>
                      <a:gs pos="100000">
                        <a:prstClr val="white">
                          <a:alpha val="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761489" y="1058410"/>
              <a:ext cx="22305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+mn-cs"/>
                </a:rPr>
                <a:t>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RhYzVkYzExODczMDQyMDgzNGFiOWFkNTA4OTdhO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92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187</Words>
  <Application>WPS 演示</Application>
  <PresentationFormat>自定义</PresentationFormat>
  <Paragraphs>43</Paragraphs>
  <Slides>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A2125</dc:creator>
  <cp:lastModifiedBy>zxl</cp:lastModifiedBy>
  <cp:revision>47</cp:revision>
  <dcterms:created xsi:type="dcterms:W3CDTF">2022-07-10T10:11:00Z</dcterms:created>
  <dcterms:modified xsi:type="dcterms:W3CDTF">2022-11-11T09:21:29Z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F3548867EBC643E5A0792A26B6E4D66B</vt:lpwstr>
  </property>
  <property fmtid="{D5CDD505-2E9C-101B-9397-08002B2CF9AE}" pid="3" name="KSOProductBuildVer">
    <vt:lpwstr>2052-11.1.0.12358</vt:lpwstr>
  </property>
</Properties>
</file>